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86" r:id="rId6"/>
    <p:sldId id="264" r:id="rId7"/>
    <p:sldId id="262" r:id="rId8"/>
    <p:sldId id="265" r:id="rId9"/>
    <p:sldId id="263" r:id="rId10"/>
    <p:sldId id="266" r:id="rId11"/>
    <p:sldId id="268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2104F3-2B71-4FBF-97FF-A20FE94503F1}" type="doc">
      <dgm:prSet loTypeId="urn:microsoft.com/office/officeart/2005/8/layout/orgChart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B835B174-9C13-4357-90FC-7FC71EF22F75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J-2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33AABE8C-9D2D-480B-B016-D7B7E7B8996E}" type="parTrans" cxnId="{1D7C0B9D-83B4-47DF-9A79-3E37205975F1}">
      <dgm:prSet/>
      <dgm:spPr/>
      <dgm:t>
        <a:bodyPr/>
        <a:lstStyle/>
        <a:p>
          <a:endParaRPr lang="en-US"/>
        </a:p>
      </dgm:t>
    </dgm:pt>
    <dgm:pt modelId="{F46DAEEB-FE70-4FF2-8B56-5BD7F2AD437C}" type="sibTrans" cxnId="{1D7C0B9D-83B4-47DF-9A79-3E37205975F1}">
      <dgm:prSet/>
      <dgm:spPr/>
      <dgm:t>
        <a:bodyPr/>
        <a:lstStyle/>
        <a:p>
          <a:endParaRPr lang="en-US"/>
        </a:p>
      </dgm:t>
    </dgm:pt>
    <dgm:pt modelId="{0143F9B4-94EB-4530-A744-43A7F3FFFB3B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Bent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3981A44E-9962-4F96-8D8B-47916CE53A6A}" type="parTrans" cxnId="{7E6E70F1-25E8-42FD-9490-55898B3B6030}">
      <dgm:prSet/>
      <dgm:spPr>
        <a:solidFill>
          <a:schemeClr val="accent5">
            <a:lumMod val="75000"/>
          </a:schemeClr>
        </a:solidFill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CC687688-3972-417E-B501-785E171DA48D}" type="sibTrans" cxnId="{7E6E70F1-25E8-42FD-9490-55898B3B6030}">
      <dgm:prSet/>
      <dgm:spPr/>
      <dgm:t>
        <a:bodyPr/>
        <a:lstStyle/>
        <a:p>
          <a:endParaRPr lang="en-US"/>
        </a:p>
      </dgm:t>
    </dgm:pt>
    <dgm:pt modelId="{A26E928C-B229-4915-A8A7-979593F203EF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Broken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5510F1EB-0E44-493D-9D7D-0B7160FA1D4F}" type="parTrans" cxnId="{3FB5D80F-8D69-4138-B6A7-ED5BFCC01B41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BC5BBC20-E7BF-4EC0-B6A3-3D73A6475DD2}" type="sibTrans" cxnId="{3FB5D80F-8D69-4138-B6A7-ED5BFCC01B41}">
      <dgm:prSet/>
      <dgm:spPr/>
      <dgm:t>
        <a:bodyPr/>
        <a:lstStyle/>
        <a:p>
          <a:endParaRPr lang="en-US"/>
        </a:p>
      </dgm:t>
    </dgm:pt>
    <dgm:pt modelId="{7364C121-F858-4E78-96EA-1A3803608FE3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Cut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00A74207-A293-4099-B474-7364B5CEB63D}" type="parTrans" cxnId="{549002CF-9440-4707-B38F-955641060F42}">
      <dgm:prSet/>
      <dgm:spPr>
        <a:ln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765C4B8D-1004-4A29-B819-2CE627BCC3D3}" type="sibTrans" cxnId="{549002CF-9440-4707-B38F-955641060F42}">
      <dgm:prSet/>
      <dgm:spPr/>
      <dgm:t>
        <a:bodyPr/>
        <a:lstStyle/>
        <a:p>
          <a:endParaRPr lang="en-US"/>
        </a:p>
      </dgm:t>
    </dgm:pt>
    <dgm:pt modelId="{464F67F7-E022-4CCD-B2D5-6C6497D318CD}" type="pres">
      <dgm:prSet presAssocID="{BF2104F3-2B71-4FBF-97FF-A20FE94503F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7E331CB-1CDF-4B8E-B55A-499A61C13369}" type="pres">
      <dgm:prSet presAssocID="{B835B174-9C13-4357-90FC-7FC71EF22F75}" presName="hierRoot1" presStyleCnt="0">
        <dgm:presLayoutVars>
          <dgm:hierBranch val="init"/>
        </dgm:presLayoutVars>
      </dgm:prSet>
      <dgm:spPr/>
    </dgm:pt>
    <dgm:pt modelId="{3B0BFF00-997C-4AC0-9063-55EAEE1F3C59}" type="pres">
      <dgm:prSet presAssocID="{B835B174-9C13-4357-90FC-7FC71EF22F75}" presName="rootComposite1" presStyleCnt="0"/>
      <dgm:spPr/>
    </dgm:pt>
    <dgm:pt modelId="{563BD7A0-F749-46E6-8747-6301636B2909}" type="pres">
      <dgm:prSet presAssocID="{B835B174-9C13-4357-90FC-7FC71EF22F75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FEBA8BC-CC6E-43CD-AB62-F79C7663E929}" type="pres">
      <dgm:prSet presAssocID="{B835B174-9C13-4357-90FC-7FC71EF22F7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B76DD9E-4BB1-4C9E-91AF-FFAA4560B864}" type="pres">
      <dgm:prSet presAssocID="{B835B174-9C13-4357-90FC-7FC71EF22F75}" presName="hierChild2" presStyleCnt="0"/>
      <dgm:spPr/>
    </dgm:pt>
    <dgm:pt modelId="{2AE4CFA2-314A-4483-B117-74B7AD98F04C}" type="pres">
      <dgm:prSet presAssocID="{3981A44E-9962-4F96-8D8B-47916CE53A6A}" presName="Name37" presStyleLbl="parChTrans1D2" presStyleIdx="0" presStyleCnt="3"/>
      <dgm:spPr/>
      <dgm:t>
        <a:bodyPr/>
        <a:lstStyle/>
        <a:p>
          <a:endParaRPr lang="en-US"/>
        </a:p>
      </dgm:t>
    </dgm:pt>
    <dgm:pt modelId="{156D6F40-A1EA-4088-9A61-D350B2EC458F}" type="pres">
      <dgm:prSet presAssocID="{0143F9B4-94EB-4530-A744-43A7F3FFFB3B}" presName="hierRoot2" presStyleCnt="0">
        <dgm:presLayoutVars>
          <dgm:hierBranch val="init"/>
        </dgm:presLayoutVars>
      </dgm:prSet>
      <dgm:spPr/>
    </dgm:pt>
    <dgm:pt modelId="{5341EC8B-B308-4DB2-BC29-D5490A9A731E}" type="pres">
      <dgm:prSet presAssocID="{0143F9B4-94EB-4530-A744-43A7F3FFFB3B}" presName="rootComposite" presStyleCnt="0"/>
      <dgm:spPr/>
    </dgm:pt>
    <dgm:pt modelId="{F87E09FC-945D-447A-BF4A-FA9DC23430A4}" type="pres">
      <dgm:prSet presAssocID="{0143F9B4-94EB-4530-A744-43A7F3FFFB3B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FF54882-798B-479C-BE39-13E75A3181AF}" type="pres">
      <dgm:prSet presAssocID="{0143F9B4-94EB-4530-A744-43A7F3FFFB3B}" presName="rootConnector" presStyleLbl="node2" presStyleIdx="0" presStyleCnt="3"/>
      <dgm:spPr/>
      <dgm:t>
        <a:bodyPr/>
        <a:lstStyle/>
        <a:p>
          <a:endParaRPr lang="en-US"/>
        </a:p>
      </dgm:t>
    </dgm:pt>
    <dgm:pt modelId="{B8064826-CB43-48B7-86BB-79220D218AAC}" type="pres">
      <dgm:prSet presAssocID="{0143F9B4-94EB-4530-A744-43A7F3FFFB3B}" presName="hierChild4" presStyleCnt="0"/>
      <dgm:spPr/>
    </dgm:pt>
    <dgm:pt modelId="{20034245-6513-4710-966B-98EEEAF84F2A}" type="pres">
      <dgm:prSet presAssocID="{0143F9B4-94EB-4530-A744-43A7F3FFFB3B}" presName="hierChild5" presStyleCnt="0"/>
      <dgm:spPr/>
    </dgm:pt>
    <dgm:pt modelId="{80362725-40F3-47BC-A85B-E793C2EA62A9}" type="pres">
      <dgm:prSet presAssocID="{5510F1EB-0E44-493D-9D7D-0B7160FA1D4F}" presName="Name37" presStyleLbl="parChTrans1D2" presStyleIdx="1" presStyleCnt="3"/>
      <dgm:spPr/>
      <dgm:t>
        <a:bodyPr/>
        <a:lstStyle/>
        <a:p>
          <a:endParaRPr lang="en-US"/>
        </a:p>
      </dgm:t>
    </dgm:pt>
    <dgm:pt modelId="{ECB3F140-1F44-4A84-9746-FDD39597815E}" type="pres">
      <dgm:prSet presAssocID="{A26E928C-B229-4915-A8A7-979593F203EF}" presName="hierRoot2" presStyleCnt="0">
        <dgm:presLayoutVars>
          <dgm:hierBranch val="init"/>
        </dgm:presLayoutVars>
      </dgm:prSet>
      <dgm:spPr/>
    </dgm:pt>
    <dgm:pt modelId="{76747A8E-C3F8-435A-8E19-14408469E8CB}" type="pres">
      <dgm:prSet presAssocID="{A26E928C-B229-4915-A8A7-979593F203EF}" presName="rootComposite" presStyleCnt="0"/>
      <dgm:spPr/>
    </dgm:pt>
    <dgm:pt modelId="{873CC93F-BE61-425B-A812-9FD28420647A}" type="pres">
      <dgm:prSet presAssocID="{A26E928C-B229-4915-A8A7-979593F203EF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782ECC-08A6-445F-8046-F4B237B2EFE4}" type="pres">
      <dgm:prSet presAssocID="{A26E928C-B229-4915-A8A7-979593F203EF}" presName="rootConnector" presStyleLbl="node2" presStyleIdx="1" presStyleCnt="3"/>
      <dgm:spPr/>
      <dgm:t>
        <a:bodyPr/>
        <a:lstStyle/>
        <a:p>
          <a:endParaRPr lang="en-US"/>
        </a:p>
      </dgm:t>
    </dgm:pt>
    <dgm:pt modelId="{AB77827A-A34D-4A5D-8146-D652999CB895}" type="pres">
      <dgm:prSet presAssocID="{A26E928C-B229-4915-A8A7-979593F203EF}" presName="hierChild4" presStyleCnt="0"/>
      <dgm:spPr/>
    </dgm:pt>
    <dgm:pt modelId="{F256BBF8-BC03-4908-B297-4F82E96DB5D6}" type="pres">
      <dgm:prSet presAssocID="{A26E928C-B229-4915-A8A7-979593F203EF}" presName="hierChild5" presStyleCnt="0"/>
      <dgm:spPr/>
    </dgm:pt>
    <dgm:pt modelId="{12DE87BC-CE30-44FD-8027-784E0B7F5D20}" type="pres">
      <dgm:prSet presAssocID="{00A74207-A293-4099-B474-7364B5CEB63D}" presName="Name37" presStyleLbl="parChTrans1D2" presStyleIdx="2" presStyleCnt="3"/>
      <dgm:spPr/>
      <dgm:t>
        <a:bodyPr/>
        <a:lstStyle/>
        <a:p>
          <a:endParaRPr lang="en-US"/>
        </a:p>
      </dgm:t>
    </dgm:pt>
    <dgm:pt modelId="{6E7122EE-DD5D-473C-8F2B-E836C09C6217}" type="pres">
      <dgm:prSet presAssocID="{7364C121-F858-4E78-96EA-1A3803608FE3}" presName="hierRoot2" presStyleCnt="0">
        <dgm:presLayoutVars>
          <dgm:hierBranch val="init"/>
        </dgm:presLayoutVars>
      </dgm:prSet>
      <dgm:spPr/>
    </dgm:pt>
    <dgm:pt modelId="{724BEA68-0FB0-4226-AF72-5D1135ED6AA6}" type="pres">
      <dgm:prSet presAssocID="{7364C121-F858-4E78-96EA-1A3803608FE3}" presName="rootComposite" presStyleCnt="0"/>
      <dgm:spPr/>
    </dgm:pt>
    <dgm:pt modelId="{E0E931D1-5075-4289-9F06-19A24340B12E}" type="pres">
      <dgm:prSet presAssocID="{7364C121-F858-4E78-96EA-1A3803608FE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5C01465-EB58-4CCF-98E6-4406A97F7777}" type="pres">
      <dgm:prSet presAssocID="{7364C121-F858-4E78-96EA-1A3803608FE3}" presName="rootConnector" presStyleLbl="node2" presStyleIdx="2" presStyleCnt="3"/>
      <dgm:spPr/>
      <dgm:t>
        <a:bodyPr/>
        <a:lstStyle/>
        <a:p>
          <a:endParaRPr lang="en-US"/>
        </a:p>
      </dgm:t>
    </dgm:pt>
    <dgm:pt modelId="{E5876D43-1347-4DDF-A596-2ED9F042B0DD}" type="pres">
      <dgm:prSet presAssocID="{7364C121-F858-4E78-96EA-1A3803608FE3}" presName="hierChild4" presStyleCnt="0"/>
      <dgm:spPr/>
    </dgm:pt>
    <dgm:pt modelId="{433D5717-48B9-4610-9A1F-69099C9DFD77}" type="pres">
      <dgm:prSet presAssocID="{7364C121-F858-4E78-96EA-1A3803608FE3}" presName="hierChild5" presStyleCnt="0"/>
      <dgm:spPr/>
    </dgm:pt>
    <dgm:pt modelId="{5874A5EB-CBC3-4018-AE77-E2EA9E20BB44}" type="pres">
      <dgm:prSet presAssocID="{B835B174-9C13-4357-90FC-7FC71EF22F75}" presName="hierChild3" presStyleCnt="0"/>
      <dgm:spPr/>
    </dgm:pt>
  </dgm:ptLst>
  <dgm:cxnLst>
    <dgm:cxn modelId="{850E6DC3-C612-4973-92C8-156795585ADC}" type="presOf" srcId="{B835B174-9C13-4357-90FC-7FC71EF22F75}" destId="{563BD7A0-F749-46E6-8747-6301636B2909}" srcOrd="0" destOrd="0" presId="urn:microsoft.com/office/officeart/2005/8/layout/orgChart1"/>
    <dgm:cxn modelId="{2EBA23AA-5ACC-4A3D-915E-3F5F9FB08BBA}" type="presOf" srcId="{7364C121-F858-4E78-96EA-1A3803608FE3}" destId="{15C01465-EB58-4CCF-98E6-4406A97F7777}" srcOrd="1" destOrd="0" presId="urn:microsoft.com/office/officeart/2005/8/layout/orgChart1"/>
    <dgm:cxn modelId="{7E6E70F1-25E8-42FD-9490-55898B3B6030}" srcId="{B835B174-9C13-4357-90FC-7FC71EF22F75}" destId="{0143F9B4-94EB-4530-A744-43A7F3FFFB3B}" srcOrd="0" destOrd="0" parTransId="{3981A44E-9962-4F96-8D8B-47916CE53A6A}" sibTransId="{CC687688-3972-417E-B501-785E171DA48D}"/>
    <dgm:cxn modelId="{1D7C0B9D-83B4-47DF-9A79-3E37205975F1}" srcId="{BF2104F3-2B71-4FBF-97FF-A20FE94503F1}" destId="{B835B174-9C13-4357-90FC-7FC71EF22F75}" srcOrd="0" destOrd="0" parTransId="{33AABE8C-9D2D-480B-B016-D7B7E7B8996E}" sibTransId="{F46DAEEB-FE70-4FF2-8B56-5BD7F2AD437C}"/>
    <dgm:cxn modelId="{0587A132-4160-4A35-9CCE-E4D49B482B04}" type="presOf" srcId="{B835B174-9C13-4357-90FC-7FC71EF22F75}" destId="{5FEBA8BC-CC6E-43CD-AB62-F79C7663E929}" srcOrd="1" destOrd="0" presId="urn:microsoft.com/office/officeart/2005/8/layout/orgChart1"/>
    <dgm:cxn modelId="{3FB5D80F-8D69-4138-B6A7-ED5BFCC01B41}" srcId="{B835B174-9C13-4357-90FC-7FC71EF22F75}" destId="{A26E928C-B229-4915-A8A7-979593F203EF}" srcOrd="1" destOrd="0" parTransId="{5510F1EB-0E44-493D-9D7D-0B7160FA1D4F}" sibTransId="{BC5BBC20-E7BF-4EC0-B6A3-3D73A6475DD2}"/>
    <dgm:cxn modelId="{549002CF-9440-4707-B38F-955641060F42}" srcId="{B835B174-9C13-4357-90FC-7FC71EF22F75}" destId="{7364C121-F858-4E78-96EA-1A3803608FE3}" srcOrd="2" destOrd="0" parTransId="{00A74207-A293-4099-B474-7364B5CEB63D}" sibTransId="{765C4B8D-1004-4A29-B819-2CE627BCC3D3}"/>
    <dgm:cxn modelId="{50EB009A-1BE3-4BB9-A851-CD304F2DCBA0}" type="presOf" srcId="{0143F9B4-94EB-4530-A744-43A7F3FFFB3B}" destId="{F87E09FC-945D-447A-BF4A-FA9DC23430A4}" srcOrd="0" destOrd="0" presId="urn:microsoft.com/office/officeart/2005/8/layout/orgChart1"/>
    <dgm:cxn modelId="{95456F03-D91B-4FA4-ABF9-5182380E5058}" type="presOf" srcId="{7364C121-F858-4E78-96EA-1A3803608FE3}" destId="{E0E931D1-5075-4289-9F06-19A24340B12E}" srcOrd="0" destOrd="0" presId="urn:microsoft.com/office/officeart/2005/8/layout/orgChart1"/>
    <dgm:cxn modelId="{73AEE265-747D-427E-B877-AFCCF7D60B37}" type="presOf" srcId="{0143F9B4-94EB-4530-A744-43A7F3FFFB3B}" destId="{9FF54882-798B-479C-BE39-13E75A3181AF}" srcOrd="1" destOrd="0" presId="urn:microsoft.com/office/officeart/2005/8/layout/orgChart1"/>
    <dgm:cxn modelId="{405D7366-1804-4C8F-AF60-12D6C06DEB99}" type="presOf" srcId="{3981A44E-9962-4F96-8D8B-47916CE53A6A}" destId="{2AE4CFA2-314A-4483-B117-74B7AD98F04C}" srcOrd="0" destOrd="0" presId="urn:microsoft.com/office/officeart/2005/8/layout/orgChart1"/>
    <dgm:cxn modelId="{702D04C8-7CD2-464A-BC4D-5661D26AF996}" type="presOf" srcId="{5510F1EB-0E44-493D-9D7D-0B7160FA1D4F}" destId="{80362725-40F3-47BC-A85B-E793C2EA62A9}" srcOrd="0" destOrd="0" presId="urn:microsoft.com/office/officeart/2005/8/layout/orgChart1"/>
    <dgm:cxn modelId="{1F1443D0-2647-4AEC-BDBD-90D091B25A29}" type="presOf" srcId="{BF2104F3-2B71-4FBF-97FF-A20FE94503F1}" destId="{464F67F7-E022-4CCD-B2D5-6C6497D318CD}" srcOrd="0" destOrd="0" presId="urn:microsoft.com/office/officeart/2005/8/layout/orgChart1"/>
    <dgm:cxn modelId="{B70D5D01-EB07-4593-AE9D-3DFDD87310F9}" type="presOf" srcId="{A26E928C-B229-4915-A8A7-979593F203EF}" destId="{74782ECC-08A6-445F-8046-F4B237B2EFE4}" srcOrd="1" destOrd="0" presId="urn:microsoft.com/office/officeart/2005/8/layout/orgChart1"/>
    <dgm:cxn modelId="{162620D4-69A0-4495-AA7C-AB9B00D42009}" type="presOf" srcId="{A26E928C-B229-4915-A8A7-979593F203EF}" destId="{873CC93F-BE61-425B-A812-9FD28420647A}" srcOrd="0" destOrd="0" presId="urn:microsoft.com/office/officeart/2005/8/layout/orgChart1"/>
    <dgm:cxn modelId="{1B173185-6981-42BD-BB07-B1FFA566F4BE}" type="presOf" srcId="{00A74207-A293-4099-B474-7364B5CEB63D}" destId="{12DE87BC-CE30-44FD-8027-784E0B7F5D20}" srcOrd="0" destOrd="0" presId="urn:microsoft.com/office/officeart/2005/8/layout/orgChart1"/>
    <dgm:cxn modelId="{ACDC1F3B-57D8-48DF-8C8A-572746015879}" type="presParOf" srcId="{464F67F7-E022-4CCD-B2D5-6C6497D318CD}" destId="{F7E331CB-1CDF-4B8E-B55A-499A61C13369}" srcOrd="0" destOrd="0" presId="urn:microsoft.com/office/officeart/2005/8/layout/orgChart1"/>
    <dgm:cxn modelId="{28E0DF47-5550-451F-BEA6-5465AE12AC7F}" type="presParOf" srcId="{F7E331CB-1CDF-4B8E-B55A-499A61C13369}" destId="{3B0BFF00-997C-4AC0-9063-55EAEE1F3C59}" srcOrd="0" destOrd="0" presId="urn:microsoft.com/office/officeart/2005/8/layout/orgChart1"/>
    <dgm:cxn modelId="{D8A73413-AB5E-4B91-9422-96FFA6A7854B}" type="presParOf" srcId="{3B0BFF00-997C-4AC0-9063-55EAEE1F3C59}" destId="{563BD7A0-F749-46E6-8747-6301636B2909}" srcOrd="0" destOrd="0" presId="urn:microsoft.com/office/officeart/2005/8/layout/orgChart1"/>
    <dgm:cxn modelId="{43B5B0A7-D5DA-443D-AA11-929E66D9BA11}" type="presParOf" srcId="{3B0BFF00-997C-4AC0-9063-55EAEE1F3C59}" destId="{5FEBA8BC-CC6E-43CD-AB62-F79C7663E929}" srcOrd="1" destOrd="0" presId="urn:microsoft.com/office/officeart/2005/8/layout/orgChart1"/>
    <dgm:cxn modelId="{2790599D-F4BD-408E-87C3-F76311B8EBB5}" type="presParOf" srcId="{F7E331CB-1CDF-4B8E-B55A-499A61C13369}" destId="{AB76DD9E-4BB1-4C9E-91AF-FFAA4560B864}" srcOrd="1" destOrd="0" presId="urn:microsoft.com/office/officeart/2005/8/layout/orgChart1"/>
    <dgm:cxn modelId="{80E6DFB0-4DAD-4028-B2E6-2219B16914E9}" type="presParOf" srcId="{AB76DD9E-4BB1-4C9E-91AF-FFAA4560B864}" destId="{2AE4CFA2-314A-4483-B117-74B7AD98F04C}" srcOrd="0" destOrd="0" presId="urn:microsoft.com/office/officeart/2005/8/layout/orgChart1"/>
    <dgm:cxn modelId="{CE5AADC7-FFF7-4F23-82F5-88BCB863B6BF}" type="presParOf" srcId="{AB76DD9E-4BB1-4C9E-91AF-FFAA4560B864}" destId="{156D6F40-A1EA-4088-9A61-D350B2EC458F}" srcOrd="1" destOrd="0" presId="urn:microsoft.com/office/officeart/2005/8/layout/orgChart1"/>
    <dgm:cxn modelId="{5ECAFA0B-1C3F-41F0-853D-B051BC1B0B0B}" type="presParOf" srcId="{156D6F40-A1EA-4088-9A61-D350B2EC458F}" destId="{5341EC8B-B308-4DB2-BC29-D5490A9A731E}" srcOrd="0" destOrd="0" presId="urn:microsoft.com/office/officeart/2005/8/layout/orgChart1"/>
    <dgm:cxn modelId="{E9819569-1000-4F8B-80FC-143848C64869}" type="presParOf" srcId="{5341EC8B-B308-4DB2-BC29-D5490A9A731E}" destId="{F87E09FC-945D-447A-BF4A-FA9DC23430A4}" srcOrd="0" destOrd="0" presId="urn:microsoft.com/office/officeart/2005/8/layout/orgChart1"/>
    <dgm:cxn modelId="{E3B102E2-0710-4E3A-A519-D849C04B94F0}" type="presParOf" srcId="{5341EC8B-B308-4DB2-BC29-D5490A9A731E}" destId="{9FF54882-798B-479C-BE39-13E75A3181AF}" srcOrd="1" destOrd="0" presId="urn:microsoft.com/office/officeart/2005/8/layout/orgChart1"/>
    <dgm:cxn modelId="{569DD0A8-F0FB-44D3-8002-9E6F674CAC00}" type="presParOf" srcId="{156D6F40-A1EA-4088-9A61-D350B2EC458F}" destId="{B8064826-CB43-48B7-86BB-79220D218AAC}" srcOrd="1" destOrd="0" presId="urn:microsoft.com/office/officeart/2005/8/layout/orgChart1"/>
    <dgm:cxn modelId="{F0C550D5-2AA1-41AB-8832-3FF380E53AFA}" type="presParOf" srcId="{156D6F40-A1EA-4088-9A61-D350B2EC458F}" destId="{20034245-6513-4710-966B-98EEEAF84F2A}" srcOrd="2" destOrd="0" presId="urn:microsoft.com/office/officeart/2005/8/layout/orgChart1"/>
    <dgm:cxn modelId="{D8F388FA-0BDE-4D5A-9BC0-ED126BF642F1}" type="presParOf" srcId="{AB76DD9E-4BB1-4C9E-91AF-FFAA4560B864}" destId="{80362725-40F3-47BC-A85B-E793C2EA62A9}" srcOrd="2" destOrd="0" presId="urn:microsoft.com/office/officeart/2005/8/layout/orgChart1"/>
    <dgm:cxn modelId="{C9FDF8C9-33D3-461B-8042-A6BD744ED899}" type="presParOf" srcId="{AB76DD9E-4BB1-4C9E-91AF-FFAA4560B864}" destId="{ECB3F140-1F44-4A84-9746-FDD39597815E}" srcOrd="3" destOrd="0" presId="urn:microsoft.com/office/officeart/2005/8/layout/orgChart1"/>
    <dgm:cxn modelId="{4DC15951-A558-4462-A3C7-45F9C2771F53}" type="presParOf" srcId="{ECB3F140-1F44-4A84-9746-FDD39597815E}" destId="{76747A8E-C3F8-435A-8E19-14408469E8CB}" srcOrd="0" destOrd="0" presId="urn:microsoft.com/office/officeart/2005/8/layout/orgChart1"/>
    <dgm:cxn modelId="{4CCC79A9-5892-44C8-85DB-A524215D30AA}" type="presParOf" srcId="{76747A8E-C3F8-435A-8E19-14408469E8CB}" destId="{873CC93F-BE61-425B-A812-9FD28420647A}" srcOrd="0" destOrd="0" presId="urn:microsoft.com/office/officeart/2005/8/layout/orgChart1"/>
    <dgm:cxn modelId="{55E47A84-FAC8-40E3-8054-C69BDAE208D6}" type="presParOf" srcId="{76747A8E-C3F8-435A-8E19-14408469E8CB}" destId="{74782ECC-08A6-445F-8046-F4B237B2EFE4}" srcOrd="1" destOrd="0" presId="urn:microsoft.com/office/officeart/2005/8/layout/orgChart1"/>
    <dgm:cxn modelId="{E41DE997-D7AC-4844-AEFC-3729F21D7DEE}" type="presParOf" srcId="{ECB3F140-1F44-4A84-9746-FDD39597815E}" destId="{AB77827A-A34D-4A5D-8146-D652999CB895}" srcOrd="1" destOrd="0" presId="urn:microsoft.com/office/officeart/2005/8/layout/orgChart1"/>
    <dgm:cxn modelId="{CA3E6241-6D94-4B01-846C-866645B12AC4}" type="presParOf" srcId="{ECB3F140-1F44-4A84-9746-FDD39597815E}" destId="{F256BBF8-BC03-4908-B297-4F82E96DB5D6}" srcOrd="2" destOrd="0" presId="urn:microsoft.com/office/officeart/2005/8/layout/orgChart1"/>
    <dgm:cxn modelId="{56C1AA1C-7B57-4A1A-9F30-99AA6A63B3E5}" type="presParOf" srcId="{AB76DD9E-4BB1-4C9E-91AF-FFAA4560B864}" destId="{12DE87BC-CE30-44FD-8027-784E0B7F5D20}" srcOrd="4" destOrd="0" presId="urn:microsoft.com/office/officeart/2005/8/layout/orgChart1"/>
    <dgm:cxn modelId="{3737221A-9F6B-4E5C-9448-E3093AB1AC25}" type="presParOf" srcId="{AB76DD9E-4BB1-4C9E-91AF-FFAA4560B864}" destId="{6E7122EE-DD5D-473C-8F2B-E836C09C6217}" srcOrd="5" destOrd="0" presId="urn:microsoft.com/office/officeart/2005/8/layout/orgChart1"/>
    <dgm:cxn modelId="{B2FBBAD9-1BC0-495A-926D-F2E278E8C160}" type="presParOf" srcId="{6E7122EE-DD5D-473C-8F2B-E836C09C6217}" destId="{724BEA68-0FB0-4226-AF72-5D1135ED6AA6}" srcOrd="0" destOrd="0" presId="urn:microsoft.com/office/officeart/2005/8/layout/orgChart1"/>
    <dgm:cxn modelId="{980BE218-4881-4ADB-A4EA-28EDB1CC3367}" type="presParOf" srcId="{724BEA68-0FB0-4226-AF72-5D1135ED6AA6}" destId="{E0E931D1-5075-4289-9F06-19A24340B12E}" srcOrd="0" destOrd="0" presId="urn:microsoft.com/office/officeart/2005/8/layout/orgChart1"/>
    <dgm:cxn modelId="{1BED0C99-88D6-4B65-8FDD-13A78EB8CE5D}" type="presParOf" srcId="{724BEA68-0FB0-4226-AF72-5D1135ED6AA6}" destId="{15C01465-EB58-4CCF-98E6-4406A97F7777}" srcOrd="1" destOrd="0" presId="urn:microsoft.com/office/officeart/2005/8/layout/orgChart1"/>
    <dgm:cxn modelId="{486D250A-CD4C-47C7-8B30-FE247BED3025}" type="presParOf" srcId="{6E7122EE-DD5D-473C-8F2B-E836C09C6217}" destId="{E5876D43-1347-4DDF-A596-2ED9F042B0DD}" srcOrd="1" destOrd="0" presId="urn:microsoft.com/office/officeart/2005/8/layout/orgChart1"/>
    <dgm:cxn modelId="{1EF217D2-49B8-4081-B876-A4A0B87A3083}" type="presParOf" srcId="{6E7122EE-DD5D-473C-8F2B-E836C09C6217}" destId="{433D5717-48B9-4610-9A1F-69099C9DFD77}" srcOrd="2" destOrd="0" presId="urn:microsoft.com/office/officeart/2005/8/layout/orgChart1"/>
    <dgm:cxn modelId="{69403778-5C76-40BF-ADEF-F723FDD443CA}" type="presParOf" srcId="{F7E331CB-1CDF-4B8E-B55A-499A61C13369}" destId="{5874A5EB-CBC3-4018-AE77-E2EA9E20BB4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615CF6-AFF3-4150-BB79-3EB1B47106D5}" type="doc">
      <dgm:prSet loTypeId="urn:microsoft.com/office/officeart/2005/8/layout/vList2" loCatId="list" qsTypeId="urn:microsoft.com/office/officeart/2005/8/quickstyle/simple2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58A029F7-AA52-4F74-B953-87339E5F13AE}">
      <dgm:prSet phldrT="[Text]"/>
      <dgm:spPr>
        <a:solidFill>
          <a:schemeClr val="accent5">
            <a:lumMod val="50000"/>
            <a:alpha val="90000"/>
          </a:schemeClr>
        </a:solidFill>
      </dgm:spPr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Location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90F3FC38-E03E-4810-825D-3B1E8A5C8935}" type="parTrans" cxnId="{8C156F41-8F46-4AB5-9B91-0FA25077BFE2}">
      <dgm:prSet/>
      <dgm:spPr/>
      <dgm:t>
        <a:bodyPr/>
        <a:lstStyle/>
        <a:p>
          <a:endParaRPr lang="en-US"/>
        </a:p>
      </dgm:t>
    </dgm:pt>
    <dgm:pt modelId="{F593F379-DE1A-4A48-BA82-4005399080C9}" type="sibTrans" cxnId="{8C156F41-8F46-4AB5-9B91-0FA25077BFE2}">
      <dgm:prSet/>
      <dgm:spPr/>
      <dgm:t>
        <a:bodyPr/>
        <a:lstStyle/>
        <a:p>
          <a:endParaRPr lang="en-US"/>
        </a:p>
      </dgm:t>
    </dgm:pt>
    <dgm:pt modelId="{D9E50147-EC1D-43B2-91C7-FD32FC793B7E}">
      <dgm:prSet phldrT="[Text]"/>
      <dgm:spPr/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RSF,RSC,RSR,LSF,LSC,LSR,TF,TC,TR,F,R,INT.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D4B66503-B590-4879-8B45-A854B6181BBA}" type="parTrans" cxnId="{866B4030-AFE9-4ED4-B04D-10A62615C8CD}">
      <dgm:prSet/>
      <dgm:spPr/>
      <dgm:t>
        <a:bodyPr/>
        <a:lstStyle/>
        <a:p>
          <a:endParaRPr lang="en-US"/>
        </a:p>
      </dgm:t>
    </dgm:pt>
    <dgm:pt modelId="{162118E2-7BFF-4029-A05E-A20D9A0B55BC}" type="sibTrans" cxnId="{866B4030-AFE9-4ED4-B04D-10A62615C8CD}">
      <dgm:prSet/>
      <dgm:spPr/>
      <dgm:t>
        <a:bodyPr/>
        <a:lstStyle/>
        <a:p>
          <a:endParaRPr lang="en-US"/>
        </a:p>
      </dgm:t>
    </dgm:pt>
    <dgm:pt modelId="{5EAF6DD8-E8EC-46AE-B1D0-9E470BD98B21}">
      <dgm:prSet phldrT="[Text]"/>
      <dgm:spPr>
        <a:solidFill>
          <a:schemeClr val="accent5">
            <a:lumMod val="50000"/>
            <a:alpha val="76667"/>
          </a:schemeClr>
        </a:solidFill>
      </dgm:spPr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Item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03BD8DEB-CBC8-4B3B-A1CE-38C4E602F37B}" type="parTrans" cxnId="{6CE474D0-F2BD-47A5-8B66-F584BD45CF61}">
      <dgm:prSet/>
      <dgm:spPr/>
      <dgm:t>
        <a:bodyPr/>
        <a:lstStyle/>
        <a:p>
          <a:endParaRPr lang="en-US"/>
        </a:p>
      </dgm:t>
    </dgm:pt>
    <dgm:pt modelId="{CCDF8108-E760-4321-84A5-9409A319703E}" type="sibTrans" cxnId="{6CE474D0-F2BD-47A5-8B66-F584BD45CF61}">
      <dgm:prSet/>
      <dgm:spPr/>
      <dgm:t>
        <a:bodyPr/>
        <a:lstStyle/>
        <a:p>
          <a:endParaRPr lang="en-US"/>
        </a:p>
      </dgm:t>
    </dgm:pt>
    <dgm:pt modelId="{05BB6A6E-37B6-4366-AA9D-11376C0D5B0F}">
      <dgm:prSet phldrT="[Text]"/>
      <dgm:spPr/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RAIL,PANEL,DOOR,POST,ETC.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5ADA6BE3-5E7B-42EB-A797-0A142B46029A}" type="parTrans" cxnId="{E1C603F9-8F56-48DA-96E9-22E2912462AA}">
      <dgm:prSet/>
      <dgm:spPr/>
      <dgm:t>
        <a:bodyPr/>
        <a:lstStyle/>
        <a:p>
          <a:endParaRPr lang="en-US"/>
        </a:p>
      </dgm:t>
    </dgm:pt>
    <dgm:pt modelId="{5A4D4971-EC0C-4798-A8A8-76F32ACA108E}" type="sibTrans" cxnId="{E1C603F9-8F56-48DA-96E9-22E2912462AA}">
      <dgm:prSet/>
      <dgm:spPr/>
      <dgm:t>
        <a:bodyPr/>
        <a:lstStyle/>
        <a:p>
          <a:endParaRPr lang="en-US"/>
        </a:p>
      </dgm:t>
    </dgm:pt>
    <dgm:pt modelId="{64F999BC-EFEE-4C4B-90F3-6B71E4160759}">
      <dgm:prSet phldrT="[Text]"/>
      <dgm:spPr>
        <a:solidFill>
          <a:schemeClr val="accent5">
            <a:lumMod val="50000"/>
            <a:alpha val="63333"/>
          </a:schemeClr>
        </a:solidFill>
      </dgm:spPr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Defect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8CA68880-8685-46ED-B71E-EBDC71BBB03A}" type="parTrans" cxnId="{4D9C5D0C-FC3A-49D4-8B8C-90D23FCA41CF}">
      <dgm:prSet/>
      <dgm:spPr/>
      <dgm:t>
        <a:bodyPr/>
        <a:lstStyle/>
        <a:p>
          <a:endParaRPr lang="en-US"/>
        </a:p>
      </dgm:t>
    </dgm:pt>
    <dgm:pt modelId="{C24B0766-712E-49A9-9A5D-B1CD155863C1}" type="sibTrans" cxnId="{4D9C5D0C-FC3A-49D4-8B8C-90D23FCA41CF}">
      <dgm:prSet/>
      <dgm:spPr/>
      <dgm:t>
        <a:bodyPr/>
        <a:lstStyle/>
        <a:p>
          <a:endParaRPr lang="en-US"/>
        </a:p>
      </dgm:t>
    </dgm:pt>
    <dgm:pt modelId="{9E7AEC35-78CE-484F-B239-B943CD982EF7}">
      <dgm:prSet phldrT="[Text]"/>
      <dgm:spPr/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BENT,BROKEN,CUT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6E61EC46-217E-4E44-98B9-222E820DAA6C}" type="parTrans" cxnId="{7DD7E15F-C5B4-47E6-BB5F-DA19DB9AF86B}">
      <dgm:prSet/>
      <dgm:spPr/>
      <dgm:t>
        <a:bodyPr/>
        <a:lstStyle/>
        <a:p>
          <a:endParaRPr lang="en-US"/>
        </a:p>
      </dgm:t>
    </dgm:pt>
    <dgm:pt modelId="{1365F8F0-283D-4BD5-BD21-CBFD0A34D65B}" type="sibTrans" cxnId="{7DD7E15F-C5B4-47E6-BB5F-DA19DB9AF86B}">
      <dgm:prSet/>
      <dgm:spPr/>
      <dgm:t>
        <a:bodyPr/>
        <a:lstStyle/>
        <a:p>
          <a:endParaRPr lang="en-US"/>
        </a:p>
      </dgm:t>
    </dgm:pt>
    <dgm:pt modelId="{3318B975-2E49-49EE-BB93-558497539242}">
      <dgm:prSet phldrT="[Text]"/>
      <dgm:spPr>
        <a:solidFill>
          <a:schemeClr val="accent5">
            <a:lumMod val="50000"/>
            <a:alpha val="50000"/>
          </a:schemeClr>
        </a:solidFill>
      </dgm:spPr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Dimensions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BDC5A8C9-DADA-45DA-8120-26E3F0BDA548}" type="parTrans" cxnId="{125834DD-FA92-4347-B511-219964D34F31}">
      <dgm:prSet/>
      <dgm:spPr/>
      <dgm:t>
        <a:bodyPr/>
        <a:lstStyle/>
        <a:p>
          <a:endParaRPr lang="en-US"/>
        </a:p>
      </dgm:t>
    </dgm:pt>
    <dgm:pt modelId="{79A2F6F3-B791-4A27-9DF3-75F4B16B8379}" type="sibTrans" cxnId="{125834DD-FA92-4347-B511-219964D34F31}">
      <dgm:prSet/>
      <dgm:spPr/>
      <dgm:t>
        <a:bodyPr/>
        <a:lstStyle/>
        <a:p>
          <a:endParaRPr lang="en-US"/>
        </a:p>
      </dgm:t>
    </dgm:pt>
    <dgm:pt modelId="{75A2D558-2873-491C-9078-AD7C84BEC7FE}">
      <dgm:prSet phldrT="[Text]"/>
      <dgm:spPr/>
      <dgm:t>
        <a:bodyPr/>
        <a:lstStyle/>
        <a:p>
          <a:r>
            <a:rPr lang="en-US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ALL DIMENSIONS ARE TO BE SHOWN IN INCHES</a:t>
          </a:r>
          <a:endParaRPr lang="en-US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gm:t>
    </dgm:pt>
    <dgm:pt modelId="{6B478171-F2E9-45DF-AFDB-6401C3AAC018}" type="parTrans" cxnId="{7C0E37E1-CE3F-4CDF-87E7-AA1F0C518AD1}">
      <dgm:prSet/>
      <dgm:spPr/>
      <dgm:t>
        <a:bodyPr/>
        <a:lstStyle/>
        <a:p>
          <a:endParaRPr lang="en-US"/>
        </a:p>
      </dgm:t>
    </dgm:pt>
    <dgm:pt modelId="{990FD72A-1600-4F63-A3FA-928C3B8F5D68}" type="sibTrans" cxnId="{7C0E37E1-CE3F-4CDF-87E7-AA1F0C518AD1}">
      <dgm:prSet/>
      <dgm:spPr/>
      <dgm:t>
        <a:bodyPr/>
        <a:lstStyle/>
        <a:p>
          <a:endParaRPr lang="en-US"/>
        </a:p>
      </dgm:t>
    </dgm:pt>
    <dgm:pt modelId="{A6158120-0F8D-482A-AE3C-3386E9E24F00}" type="pres">
      <dgm:prSet presAssocID="{06615CF6-AFF3-4150-BB79-3EB1B47106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3553DD-CFB7-439A-80A4-D1D46EE1BF3B}" type="pres">
      <dgm:prSet presAssocID="{58A029F7-AA52-4F74-B953-87339E5F13A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B6E379-9E23-4FB2-AF22-629EA7E1A875}" type="pres">
      <dgm:prSet presAssocID="{58A029F7-AA52-4F74-B953-87339E5F13AE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C4D1C-0B73-46F5-8911-42FAF0D1A416}" type="pres">
      <dgm:prSet presAssocID="{5EAF6DD8-E8EC-46AE-B1D0-9E470BD98B21}" presName="parentText" presStyleLbl="node1" presStyleIdx="1" presStyleCnt="4" custLinFactNeighborX="-61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0AAC3D-2ABD-42FC-9D8D-94832A461D3B}" type="pres">
      <dgm:prSet presAssocID="{5EAF6DD8-E8EC-46AE-B1D0-9E470BD98B21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38F72-0AC3-4E94-ABC4-EC75D91E4E88}" type="pres">
      <dgm:prSet presAssocID="{64F999BC-EFEE-4C4B-90F3-6B71E416075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8B3E37-9132-4F2E-8F82-630596A48FCB}" type="pres">
      <dgm:prSet presAssocID="{64F999BC-EFEE-4C4B-90F3-6B71E416075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EDCDA5-B26E-4ADA-B335-6BD16929C7EC}" type="pres">
      <dgm:prSet presAssocID="{3318B975-2E49-49EE-BB93-55849753924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FFE742-4D35-41AE-8F81-AC3709C5DD12}" type="pres">
      <dgm:prSet presAssocID="{3318B975-2E49-49EE-BB93-558497539242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5FC32E-698E-4D2D-BB9A-D6A4DD1D1AC6}" type="presOf" srcId="{9E7AEC35-78CE-484F-B239-B943CD982EF7}" destId="{6F8B3E37-9132-4F2E-8F82-630596A48FCB}" srcOrd="0" destOrd="0" presId="urn:microsoft.com/office/officeart/2005/8/layout/vList2"/>
    <dgm:cxn modelId="{4D9C5D0C-FC3A-49D4-8B8C-90D23FCA41CF}" srcId="{06615CF6-AFF3-4150-BB79-3EB1B47106D5}" destId="{64F999BC-EFEE-4C4B-90F3-6B71E4160759}" srcOrd="2" destOrd="0" parTransId="{8CA68880-8685-46ED-B71E-EBDC71BBB03A}" sibTransId="{C24B0766-712E-49A9-9A5D-B1CD155863C1}"/>
    <dgm:cxn modelId="{866B4030-AFE9-4ED4-B04D-10A62615C8CD}" srcId="{58A029F7-AA52-4F74-B953-87339E5F13AE}" destId="{D9E50147-EC1D-43B2-91C7-FD32FC793B7E}" srcOrd="0" destOrd="0" parTransId="{D4B66503-B590-4879-8B45-A854B6181BBA}" sibTransId="{162118E2-7BFF-4029-A05E-A20D9A0B55BC}"/>
    <dgm:cxn modelId="{444603C0-F313-46FC-B1FE-8A3C44E506A7}" type="presOf" srcId="{75A2D558-2873-491C-9078-AD7C84BEC7FE}" destId="{DAFFE742-4D35-41AE-8F81-AC3709C5DD12}" srcOrd="0" destOrd="0" presId="urn:microsoft.com/office/officeart/2005/8/layout/vList2"/>
    <dgm:cxn modelId="{E1C603F9-8F56-48DA-96E9-22E2912462AA}" srcId="{5EAF6DD8-E8EC-46AE-B1D0-9E470BD98B21}" destId="{05BB6A6E-37B6-4366-AA9D-11376C0D5B0F}" srcOrd="0" destOrd="0" parTransId="{5ADA6BE3-5E7B-42EB-A797-0A142B46029A}" sibTransId="{5A4D4971-EC0C-4798-A8A8-76F32ACA108E}"/>
    <dgm:cxn modelId="{8C156F41-8F46-4AB5-9B91-0FA25077BFE2}" srcId="{06615CF6-AFF3-4150-BB79-3EB1B47106D5}" destId="{58A029F7-AA52-4F74-B953-87339E5F13AE}" srcOrd="0" destOrd="0" parTransId="{90F3FC38-E03E-4810-825D-3B1E8A5C8935}" sibTransId="{F593F379-DE1A-4A48-BA82-4005399080C9}"/>
    <dgm:cxn modelId="{4C3FA7E6-080B-4B49-AC1A-2F41EE6F3BF3}" type="presOf" srcId="{D9E50147-EC1D-43B2-91C7-FD32FC793B7E}" destId="{B7B6E379-9E23-4FB2-AF22-629EA7E1A875}" srcOrd="0" destOrd="0" presId="urn:microsoft.com/office/officeart/2005/8/layout/vList2"/>
    <dgm:cxn modelId="{1E383029-2B4A-485F-9249-6C4CD2A10627}" type="presOf" srcId="{3318B975-2E49-49EE-BB93-558497539242}" destId="{95EDCDA5-B26E-4ADA-B335-6BD16929C7EC}" srcOrd="0" destOrd="0" presId="urn:microsoft.com/office/officeart/2005/8/layout/vList2"/>
    <dgm:cxn modelId="{27018779-E4F0-4C35-833C-6C12D1D668D4}" type="presOf" srcId="{06615CF6-AFF3-4150-BB79-3EB1B47106D5}" destId="{A6158120-0F8D-482A-AE3C-3386E9E24F00}" srcOrd="0" destOrd="0" presId="urn:microsoft.com/office/officeart/2005/8/layout/vList2"/>
    <dgm:cxn modelId="{7DD7E15F-C5B4-47E6-BB5F-DA19DB9AF86B}" srcId="{64F999BC-EFEE-4C4B-90F3-6B71E4160759}" destId="{9E7AEC35-78CE-484F-B239-B943CD982EF7}" srcOrd="0" destOrd="0" parTransId="{6E61EC46-217E-4E44-98B9-222E820DAA6C}" sibTransId="{1365F8F0-283D-4BD5-BD21-CBFD0A34D65B}"/>
    <dgm:cxn modelId="{287EC18B-1EBE-4629-A10C-994E7F4B7E23}" type="presOf" srcId="{5EAF6DD8-E8EC-46AE-B1D0-9E470BD98B21}" destId="{10CC4D1C-0B73-46F5-8911-42FAF0D1A416}" srcOrd="0" destOrd="0" presId="urn:microsoft.com/office/officeart/2005/8/layout/vList2"/>
    <dgm:cxn modelId="{37CC4C64-82AE-4B04-8CD7-A0F46B3B7995}" type="presOf" srcId="{05BB6A6E-37B6-4366-AA9D-11376C0D5B0F}" destId="{A70AAC3D-2ABD-42FC-9D8D-94832A461D3B}" srcOrd="0" destOrd="0" presId="urn:microsoft.com/office/officeart/2005/8/layout/vList2"/>
    <dgm:cxn modelId="{6CE474D0-F2BD-47A5-8B66-F584BD45CF61}" srcId="{06615CF6-AFF3-4150-BB79-3EB1B47106D5}" destId="{5EAF6DD8-E8EC-46AE-B1D0-9E470BD98B21}" srcOrd="1" destOrd="0" parTransId="{03BD8DEB-CBC8-4B3B-A1CE-38C4E602F37B}" sibTransId="{CCDF8108-E760-4321-84A5-9409A319703E}"/>
    <dgm:cxn modelId="{125834DD-FA92-4347-B511-219964D34F31}" srcId="{06615CF6-AFF3-4150-BB79-3EB1B47106D5}" destId="{3318B975-2E49-49EE-BB93-558497539242}" srcOrd="3" destOrd="0" parTransId="{BDC5A8C9-DADA-45DA-8120-26E3F0BDA548}" sibTransId="{79A2F6F3-B791-4A27-9DF3-75F4B16B8379}"/>
    <dgm:cxn modelId="{1A9A1B1C-B407-4DCC-8973-E94C8279DEB1}" type="presOf" srcId="{64F999BC-EFEE-4C4B-90F3-6B71E4160759}" destId="{3B838F72-0AC3-4E94-ABC4-EC75D91E4E88}" srcOrd="0" destOrd="0" presId="urn:microsoft.com/office/officeart/2005/8/layout/vList2"/>
    <dgm:cxn modelId="{7C0E37E1-CE3F-4CDF-87E7-AA1F0C518AD1}" srcId="{3318B975-2E49-49EE-BB93-558497539242}" destId="{75A2D558-2873-491C-9078-AD7C84BEC7FE}" srcOrd="0" destOrd="0" parTransId="{6B478171-F2E9-45DF-AFDB-6401C3AAC018}" sibTransId="{990FD72A-1600-4F63-A3FA-928C3B8F5D68}"/>
    <dgm:cxn modelId="{4A815E5A-BD7B-4C01-8887-8B29B02B0549}" type="presOf" srcId="{58A029F7-AA52-4F74-B953-87339E5F13AE}" destId="{703553DD-CFB7-439A-80A4-D1D46EE1BF3B}" srcOrd="0" destOrd="0" presId="urn:microsoft.com/office/officeart/2005/8/layout/vList2"/>
    <dgm:cxn modelId="{D65F2562-9F7C-4BEE-8FC0-B79C5955E563}" type="presParOf" srcId="{A6158120-0F8D-482A-AE3C-3386E9E24F00}" destId="{703553DD-CFB7-439A-80A4-D1D46EE1BF3B}" srcOrd="0" destOrd="0" presId="urn:microsoft.com/office/officeart/2005/8/layout/vList2"/>
    <dgm:cxn modelId="{051F22C2-F5E1-4224-B6FC-A8F3DC6A60E6}" type="presParOf" srcId="{A6158120-0F8D-482A-AE3C-3386E9E24F00}" destId="{B7B6E379-9E23-4FB2-AF22-629EA7E1A875}" srcOrd="1" destOrd="0" presId="urn:microsoft.com/office/officeart/2005/8/layout/vList2"/>
    <dgm:cxn modelId="{4C4979E2-08DB-457A-BE86-F649849DC200}" type="presParOf" srcId="{A6158120-0F8D-482A-AE3C-3386E9E24F00}" destId="{10CC4D1C-0B73-46F5-8911-42FAF0D1A416}" srcOrd="2" destOrd="0" presId="urn:microsoft.com/office/officeart/2005/8/layout/vList2"/>
    <dgm:cxn modelId="{38DC4C19-A52F-4817-AD78-E4B98649462D}" type="presParOf" srcId="{A6158120-0F8D-482A-AE3C-3386E9E24F00}" destId="{A70AAC3D-2ABD-42FC-9D8D-94832A461D3B}" srcOrd="3" destOrd="0" presId="urn:microsoft.com/office/officeart/2005/8/layout/vList2"/>
    <dgm:cxn modelId="{1CA14636-C3C8-4E2F-A7FB-DA30A732275E}" type="presParOf" srcId="{A6158120-0F8D-482A-AE3C-3386E9E24F00}" destId="{3B838F72-0AC3-4E94-ABC4-EC75D91E4E88}" srcOrd="4" destOrd="0" presId="urn:microsoft.com/office/officeart/2005/8/layout/vList2"/>
    <dgm:cxn modelId="{395F7751-1B78-4CB3-9DA5-99506D0584C9}" type="presParOf" srcId="{A6158120-0F8D-482A-AE3C-3386E9E24F00}" destId="{6F8B3E37-9132-4F2E-8F82-630596A48FCB}" srcOrd="5" destOrd="0" presId="urn:microsoft.com/office/officeart/2005/8/layout/vList2"/>
    <dgm:cxn modelId="{9F1F7506-BE30-4AA7-A471-933EF5517FE4}" type="presParOf" srcId="{A6158120-0F8D-482A-AE3C-3386E9E24F00}" destId="{95EDCDA5-B26E-4ADA-B335-6BD16929C7EC}" srcOrd="6" destOrd="0" presId="urn:microsoft.com/office/officeart/2005/8/layout/vList2"/>
    <dgm:cxn modelId="{D88E801A-B8DE-4F9B-AB9A-43D1D75A075E}" type="presParOf" srcId="{A6158120-0F8D-482A-AE3C-3386E9E24F00}" destId="{DAFFE742-4D35-41AE-8F81-AC3709C5DD12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E87BC-CE30-44FD-8027-784E0B7F5D20}">
      <dsp:nvSpPr>
        <dsp:cNvPr id="0" name=""/>
        <dsp:cNvSpPr/>
      </dsp:nvSpPr>
      <dsp:spPr>
        <a:xfrm>
          <a:off x="406400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62725-40F3-47BC-A85B-E793C2EA62A9}">
      <dsp:nvSpPr>
        <dsp:cNvPr id="0" name=""/>
        <dsp:cNvSpPr/>
      </dsp:nvSpPr>
      <dsp:spPr>
        <a:xfrm>
          <a:off x="4018280" y="2459823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E4CFA2-314A-4483-B117-74B7AD98F04C}">
      <dsp:nvSpPr>
        <dsp:cNvPr id="0" name=""/>
        <dsp:cNvSpPr/>
      </dsp:nvSpPr>
      <dsp:spPr>
        <a:xfrm>
          <a:off x="1188690" y="2459823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127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BD7A0-F749-46E6-8747-6301636B2909}">
      <dsp:nvSpPr>
        <dsp:cNvPr id="0" name=""/>
        <dsp:cNvSpPr/>
      </dsp:nvSpPr>
      <dsp:spPr>
        <a:xfrm>
          <a:off x="2875855" y="1271678"/>
          <a:ext cx="2376289" cy="1188144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J-2</a:t>
          </a:r>
          <a:endParaRPr lang="en-US" sz="51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2875855" y="1271678"/>
        <a:ext cx="2376289" cy="1188144"/>
      </dsp:txXfrm>
    </dsp:sp>
    <dsp:sp modelId="{F87E09FC-945D-447A-BF4A-FA9DC23430A4}">
      <dsp:nvSpPr>
        <dsp:cNvPr id="0" name=""/>
        <dsp:cNvSpPr/>
      </dsp:nvSpPr>
      <dsp:spPr>
        <a:xfrm>
          <a:off x="545" y="2958843"/>
          <a:ext cx="2376289" cy="1188144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Bent</a:t>
          </a:r>
          <a:endParaRPr lang="en-US" sz="51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545" y="2958843"/>
        <a:ext cx="2376289" cy="1188144"/>
      </dsp:txXfrm>
    </dsp:sp>
    <dsp:sp modelId="{873CC93F-BE61-425B-A812-9FD28420647A}">
      <dsp:nvSpPr>
        <dsp:cNvPr id="0" name=""/>
        <dsp:cNvSpPr/>
      </dsp:nvSpPr>
      <dsp:spPr>
        <a:xfrm>
          <a:off x="2875855" y="2958843"/>
          <a:ext cx="2376289" cy="1188144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Broken</a:t>
          </a:r>
          <a:endParaRPr lang="en-US" sz="51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2875855" y="2958843"/>
        <a:ext cx="2376289" cy="1188144"/>
      </dsp:txXfrm>
    </dsp:sp>
    <dsp:sp modelId="{E0E931D1-5075-4289-9F06-19A24340B12E}">
      <dsp:nvSpPr>
        <dsp:cNvPr id="0" name=""/>
        <dsp:cNvSpPr/>
      </dsp:nvSpPr>
      <dsp:spPr>
        <a:xfrm>
          <a:off x="5751165" y="2958843"/>
          <a:ext cx="2376289" cy="1188144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1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Cut</a:t>
          </a:r>
          <a:endParaRPr lang="en-US" sz="51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5751165" y="2958843"/>
        <a:ext cx="2376289" cy="1188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553DD-CFB7-439A-80A4-D1D46EE1BF3B}">
      <dsp:nvSpPr>
        <dsp:cNvPr id="0" name=""/>
        <dsp:cNvSpPr/>
      </dsp:nvSpPr>
      <dsp:spPr>
        <a:xfrm>
          <a:off x="0" y="86733"/>
          <a:ext cx="8128000" cy="797940"/>
        </a:xfrm>
        <a:prstGeom prst="roundRect">
          <a:avLst/>
        </a:prstGeom>
        <a:solidFill>
          <a:schemeClr val="accent5">
            <a:lumMod val="50000"/>
            <a:alpha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Location</a:t>
          </a:r>
          <a:endParaRPr lang="en-US" sz="31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38952" y="125685"/>
        <a:ext cx="8050096" cy="720036"/>
      </dsp:txXfrm>
    </dsp:sp>
    <dsp:sp modelId="{B7B6E379-9E23-4FB2-AF22-629EA7E1A875}">
      <dsp:nvSpPr>
        <dsp:cNvPr id="0" name=""/>
        <dsp:cNvSpPr/>
      </dsp:nvSpPr>
      <dsp:spPr>
        <a:xfrm>
          <a:off x="0" y="884673"/>
          <a:ext cx="81280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RSF,RSC,RSR,LSF,LSC,LSR,TF,TC,TR,F,R,INT.</a:t>
          </a:r>
          <a:endParaRPr lang="en-US" sz="24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0" y="884673"/>
        <a:ext cx="8128000" cy="513360"/>
      </dsp:txXfrm>
    </dsp:sp>
    <dsp:sp modelId="{10CC4D1C-0B73-46F5-8911-42FAF0D1A416}">
      <dsp:nvSpPr>
        <dsp:cNvPr id="0" name=""/>
        <dsp:cNvSpPr/>
      </dsp:nvSpPr>
      <dsp:spPr>
        <a:xfrm>
          <a:off x="0" y="1398033"/>
          <a:ext cx="8128000" cy="797940"/>
        </a:xfrm>
        <a:prstGeom prst="roundRect">
          <a:avLst/>
        </a:prstGeom>
        <a:solidFill>
          <a:schemeClr val="accent5">
            <a:lumMod val="50000"/>
            <a:alpha val="76667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Item</a:t>
          </a:r>
          <a:endParaRPr lang="en-US" sz="31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38952" y="1436985"/>
        <a:ext cx="8050096" cy="720036"/>
      </dsp:txXfrm>
    </dsp:sp>
    <dsp:sp modelId="{A70AAC3D-2ABD-42FC-9D8D-94832A461D3B}">
      <dsp:nvSpPr>
        <dsp:cNvPr id="0" name=""/>
        <dsp:cNvSpPr/>
      </dsp:nvSpPr>
      <dsp:spPr>
        <a:xfrm>
          <a:off x="0" y="2195973"/>
          <a:ext cx="81280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RAIL,PANEL,DOOR,POST,ETC.</a:t>
          </a:r>
          <a:endParaRPr lang="en-US" sz="24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0" y="2195973"/>
        <a:ext cx="8128000" cy="513360"/>
      </dsp:txXfrm>
    </dsp:sp>
    <dsp:sp modelId="{3B838F72-0AC3-4E94-ABC4-EC75D91E4E88}">
      <dsp:nvSpPr>
        <dsp:cNvPr id="0" name=""/>
        <dsp:cNvSpPr/>
      </dsp:nvSpPr>
      <dsp:spPr>
        <a:xfrm>
          <a:off x="0" y="2709333"/>
          <a:ext cx="8128000" cy="797940"/>
        </a:xfrm>
        <a:prstGeom prst="roundRect">
          <a:avLst/>
        </a:prstGeom>
        <a:solidFill>
          <a:schemeClr val="accent5">
            <a:lumMod val="50000"/>
            <a:alpha val="63333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Defect</a:t>
          </a:r>
          <a:endParaRPr lang="en-US" sz="31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38952" y="2748285"/>
        <a:ext cx="8050096" cy="720036"/>
      </dsp:txXfrm>
    </dsp:sp>
    <dsp:sp modelId="{6F8B3E37-9132-4F2E-8F82-630596A48FCB}">
      <dsp:nvSpPr>
        <dsp:cNvPr id="0" name=""/>
        <dsp:cNvSpPr/>
      </dsp:nvSpPr>
      <dsp:spPr>
        <a:xfrm>
          <a:off x="0" y="3507273"/>
          <a:ext cx="81280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BENT,BROKEN,CUT</a:t>
          </a:r>
          <a:endParaRPr lang="en-US" sz="24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0" y="3507273"/>
        <a:ext cx="8128000" cy="513360"/>
      </dsp:txXfrm>
    </dsp:sp>
    <dsp:sp modelId="{95EDCDA5-B26E-4ADA-B335-6BD16929C7EC}">
      <dsp:nvSpPr>
        <dsp:cNvPr id="0" name=""/>
        <dsp:cNvSpPr/>
      </dsp:nvSpPr>
      <dsp:spPr>
        <a:xfrm>
          <a:off x="0" y="4020633"/>
          <a:ext cx="8128000" cy="797940"/>
        </a:xfrm>
        <a:prstGeom prst="roundRect">
          <a:avLst/>
        </a:prstGeom>
        <a:solidFill>
          <a:schemeClr val="accent5">
            <a:lumMod val="50000"/>
            <a:alpha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Dimensions</a:t>
          </a:r>
          <a:endParaRPr lang="en-US" sz="31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38952" y="4059585"/>
        <a:ext cx="8050096" cy="720036"/>
      </dsp:txXfrm>
    </dsp:sp>
    <dsp:sp modelId="{DAFFE742-4D35-41AE-8F81-AC3709C5DD12}">
      <dsp:nvSpPr>
        <dsp:cNvPr id="0" name=""/>
        <dsp:cNvSpPr/>
      </dsp:nvSpPr>
      <dsp:spPr>
        <a:xfrm>
          <a:off x="0" y="4818573"/>
          <a:ext cx="8128000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400" kern="1200" dirty="0" smtClean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rPr>
            <a:t>ALL DIMENSIONS ARE TO BE SHOWN IN INCHES</a:t>
          </a:r>
          <a:endParaRPr lang="en-US" sz="2400" kern="1200" dirty="0">
            <a:latin typeface="Segoe UI Black" panose="020B0A02040204020203" pitchFamily="34" charset="0"/>
            <a:ea typeface="Segoe UI Black" panose="020B0A02040204020203" pitchFamily="34" charset="0"/>
            <a:cs typeface="Segoe UI Black" panose="020B0A02040204020203" pitchFamily="34" charset="0"/>
          </a:endParaRPr>
        </a:p>
      </dsp:txBody>
      <dsp:txXfrm>
        <a:off x="0" y="4818573"/>
        <a:ext cx="8128000" cy="513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9850D-E813-4262-9B18-6A9E195E640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4A27A-7B39-4050-879B-1CBA3DA5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46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78E99AB-38FC-43BA-89B5-3C7A056BE8E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The Chicago Car Interchange Bureau Intermodal Inspection Program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Notes:  </a:t>
            </a:r>
          </a:p>
        </p:txBody>
      </p:sp>
    </p:spTree>
    <p:extLst>
      <p:ext uri="{BB962C8B-B14F-4D97-AF65-F5344CB8AC3E}">
        <p14:creationId xmlns:p14="http://schemas.microsoft.com/office/powerpoint/2010/main" val="2367156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D5EF41-C9E0-4B6E-943C-572D6460DC16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Parts of a Domestic container</a:t>
            </a:r>
          </a:p>
        </p:txBody>
      </p:sp>
    </p:spTree>
    <p:extLst>
      <p:ext uri="{BB962C8B-B14F-4D97-AF65-F5344CB8AC3E}">
        <p14:creationId xmlns:p14="http://schemas.microsoft.com/office/powerpoint/2010/main" val="5963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13E8264-3E38-4C7C-8713-D8B25C5BD414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Roof sheet, Roof bows, Interior side plyliners, Scuffliner, and Floor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238034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AE781B0-2C0E-4552-9ED9-1A1A277A649C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Chassis nomenclature</a:t>
            </a:r>
          </a:p>
        </p:txBody>
      </p:sp>
    </p:spTree>
    <p:extLst>
      <p:ext uri="{BB962C8B-B14F-4D97-AF65-F5344CB8AC3E}">
        <p14:creationId xmlns:p14="http://schemas.microsoft.com/office/powerpoint/2010/main" val="3772460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4D35F99-4165-4372-82A1-F212134A1A08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Front view of chassis</a:t>
            </a:r>
          </a:p>
        </p:txBody>
      </p:sp>
    </p:spTree>
    <p:extLst>
      <p:ext uri="{BB962C8B-B14F-4D97-AF65-F5344CB8AC3E}">
        <p14:creationId xmlns:p14="http://schemas.microsoft.com/office/powerpoint/2010/main" val="1710252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F5414D-21EE-4BE0-866E-3661CBFAFDD9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Tips to follow when inspecting equipment</a:t>
            </a:r>
          </a:p>
          <a:p>
            <a:pPr eaLnBrk="1" hangingPunct="1"/>
            <a:endParaRPr lang="en-US" altLang="en-US" smtClean="0"/>
          </a:p>
          <a:p>
            <a:pPr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Notes:</a:t>
            </a:r>
          </a:p>
        </p:txBody>
      </p:sp>
    </p:spTree>
    <p:extLst>
      <p:ext uri="{BB962C8B-B14F-4D97-AF65-F5344CB8AC3E}">
        <p14:creationId xmlns:p14="http://schemas.microsoft.com/office/powerpoint/2010/main" val="3578721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6C22F1-A5F8-43B5-B73D-4A9F9C9DAA3A}" type="slidenum">
              <a:rPr lang="en-US" altLang="en-US"/>
              <a:pPr eaLnBrk="1" hangingPunct="1"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Damage to tire as a result of being slid flat</a:t>
            </a:r>
          </a:p>
        </p:txBody>
      </p:sp>
    </p:spTree>
    <p:extLst>
      <p:ext uri="{BB962C8B-B14F-4D97-AF65-F5344CB8AC3E}">
        <p14:creationId xmlns:p14="http://schemas.microsoft.com/office/powerpoint/2010/main" val="1903756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C6B421-7AD1-41B4-9470-6171D37BC657}" type="slidenum">
              <a:rPr lang="en-US" altLang="en-US"/>
              <a:pPr eaLnBrk="1" hangingPunct="1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Tire cut/punctured through one or more plies of fabric</a:t>
            </a:r>
          </a:p>
        </p:txBody>
      </p:sp>
    </p:spTree>
    <p:extLst>
      <p:ext uri="{BB962C8B-B14F-4D97-AF65-F5344CB8AC3E}">
        <p14:creationId xmlns:p14="http://schemas.microsoft.com/office/powerpoint/2010/main" val="40875235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34A412-7785-4492-8A11-4D756A808FDE}" type="slidenum">
              <a:rPr lang="en-US" altLang="en-US"/>
              <a:pPr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Cap peeling, No Section F. damage</a:t>
            </a:r>
          </a:p>
        </p:txBody>
      </p:sp>
    </p:spTree>
    <p:extLst>
      <p:ext uri="{BB962C8B-B14F-4D97-AF65-F5344CB8AC3E}">
        <p14:creationId xmlns:p14="http://schemas.microsoft.com/office/powerpoint/2010/main" val="340315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61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50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363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114800"/>
            <a:ext cx="10363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BBFB1-8F9B-4F91-B258-D47EB38C0A7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34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973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4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5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5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9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275F9-7BAF-44C2-89BE-6D0914292051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F8BF6-6068-45ED-8A69-D9711167C5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5" y="1339621"/>
            <a:ext cx="5124472" cy="21083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001" y="1374473"/>
            <a:ext cx="4955059" cy="2038653"/>
          </a:xfrm>
          <a:prstGeom prst="rect">
            <a:avLst/>
          </a:prstGeom>
        </p:spPr>
      </p:pic>
      <p:sp>
        <p:nvSpPr>
          <p:cNvPr id="2056" name="Text Box 13"/>
          <p:cNvSpPr txBox="1">
            <a:spLocks noChangeArrowheads="1"/>
          </p:cNvSpPr>
          <p:nvPr/>
        </p:nvSpPr>
        <p:spPr bwMode="auto">
          <a:xfrm>
            <a:off x="7249477" y="6096001"/>
            <a:ext cx="29001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J.S. Blake: President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N. Schuyler: Vice President</a:t>
            </a:r>
            <a:endParaRPr lang="en-US" altLang="en-US" sz="16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061" name="Text Box 5"/>
          <p:cNvSpPr txBox="1">
            <a:spLocks noChangeArrowheads="1"/>
          </p:cNvSpPr>
          <p:nvPr/>
        </p:nvSpPr>
        <p:spPr bwMode="auto">
          <a:xfrm>
            <a:off x="1951039" y="5410200"/>
            <a:ext cx="82756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INTERMODAL INSPECTION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2" y="3413126"/>
            <a:ext cx="2895417" cy="1851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84" y="71235"/>
            <a:ext cx="1812745" cy="1686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540" y="3407312"/>
            <a:ext cx="2887246" cy="1844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470" y="3447976"/>
            <a:ext cx="2729690" cy="1816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067" y="3413126"/>
            <a:ext cx="2801772" cy="185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74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>
            <p:extLst/>
          </p:nvPr>
        </p:nvGraphicFramePr>
        <p:xfrm>
          <a:off x="1866378" y="317326"/>
          <a:ext cx="8534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 Document" r:id="rId4" imgW="5862577" imgH="3414532" progId="Imaging.Document">
                  <p:embed/>
                </p:oleObj>
              </mc:Choice>
              <mc:Fallback>
                <p:oleObj name="Image Document" r:id="rId4" imgW="5862577" imgH="3414532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6378" y="317326"/>
                        <a:ext cx="8534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463430" y="533401"/>
            <a:ext cx="19947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Roof sheet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7162278" y="1240976"/>
            <a:ext cx="18298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Roof bows</a:t>
            </a:r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 flipV="1">
            <a:off x="8839200" y="838200"/>
            <a:ext cx="457200" cy="533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8915400" y="1600200"/>
            <a:ext cx="457200" cy="228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196219" y="3429000"/>
            <a:ext cx="36523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Interior side </a:t>
            </a:r>
            <a:r>
              <a:rPr lang="en-US" altLang="en-US" sz="2400" b="1" dirty="0" err="1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plyliners</a:t>
            </a:r>
            <a:endParaRPr lang="en-US" altLang="en-US" sz="2400" b="1" dirty="0">
              <a:solidFill>
                <a:srgbClr val="FFFF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943600" y="5715001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err="1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Scuffliner</a:t>
            </a:r>
            <a:endParaRPr lang="en-US" altLang="en-US" sz="2400" b="1" dirty="0">
              <a:solidFill>
                <a:srgbClr val="FFFF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8458200" y="60960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3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Floor</a:t>
            </a:r>
          </a:p>
        </p:txBody>
      </p:sp>
    </p:spTree>
    <p:extLst>
      <p:ext uri="{BB962C8B-B14F-4D97-AF65-F5344CB8AC3E}">
        <p14:creationId xmlns:p14="http://schemas.microsoft.com/office/powerpoint/2010/main" val="349811132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9" y="406400"/>
            <a:ext cx="10340622" cy="581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000" y="2960757"/>
            <a:ext cx="2018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Chassis</a:t>
            </a:r>
            <a:endParaRPr lang="en-US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9000" y="3407033"/>
            <a:ext cx="216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Tunnel Rail</a:t>
            </a:r>
            <a:endParaRPr lang="en-US" sz="28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40500" y="2489200"/>
            <a:ext cx="263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Outriggers</a:t>
            </a:r>
            <a:endParaRPr lang="en-US" sz="3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0312" y="3077181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Bottom Rail</a:t>
            </a:r>
            <a:endParaRPr lang="en-US" sz="24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223500" y="2489200"/>
            <a:ext cx="801269" cy="6463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153400" y="3135531"/>
            <a:ext cx="530233" cy="9912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148477" y="3135531"/>
            <a:ext cx="93823" cy="12881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46573" y="3847070"/>
            <a:ext cx="881449" cy="428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4257667" y="3061848"/>
            <a:ext cx="1054444" cy="4769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43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9573" y="206515"/>
            <a:ext cx="2542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Floor</a:t>
            </a:r>
            <a:endParaRPr lang="en-US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7939" y="2630466"/>
            <a:ext cx="3905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Crossmembers</a:t>
            </a:r>
            <a:endParaRPr lang="en-US" sz="4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522573" y="3253946"/>
            <a:ext cx="172995" cy="6507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819135" y="2191265"/>
            <a:ext cx="271849" cy="6260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744488" y="609601"/>
            <a:ext cx="280086" cy="22077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33" y="789138"/>
            <a:ext cx="10344335" cy="49028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3123" y="4359057"/>
            <a:ext cx="147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(RS) Non-Gear Leg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92021" y="4512945"/>
            <a:ext cx="186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(LS) Gear Leg</a:t>
            </a:r>
            <a:endParaRPr lang="en-US" sz="2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54027" y="1449338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Crankshaft</a:t>
            </a:r>
            <a:endParaRPr lang="en-US" sz="2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7052" y="2840450"/>
            <a:ext cx="22108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Diagonal Braces</a:t>
            </a:r>
            <a:endParaRPr lang="en-US" sz="2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06587" y="3999739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Crossbrace</a:t>
            </a:r>
            <a:endParaRPr lang="en-US" sz="20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4237" y="2153105"/>
            <a:ext cx="1713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Crank Handle</a:t>
            </a:r>
            <a:endParaRPr lang="en-US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8567351" y="1849448"/>
            <a:ext cx="8238" cy="5642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</p:cNvCxnSpPr>
          <p:nvPr/>
        </p:nvCxnSpPr>
        <p:spPr>
          <a:xfrm flipH="1">
            <a:off x="10223157" y="2522437"/>
            <a:ext cx="188046" cy="2207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94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2819400" y="381000"/>
          <a:ext cx="6781800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Ztouch" r:id="rId4" imgW="7934383" imgH="4924461" progId="EZtouch.Document">
                  <p:embed/>
                </p:oleObj>
              </mc:Choice>
              <mc:Fallback>
                <p:oleObj name="EZtouch" r:id="rId4" imgW="7934383" imgH="4924461" progId="EZtouc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1000"/>
                        <a:ext cx="6781800" cy="3048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057400" y="1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FRONT BOLSTER</a:t>
            </a: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3352800" y="381000"/>
            <a:ext cx="152400" cy="5334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4800600" y="2667001"/>
            <a:ext cx="1752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LS MAIN RAIL</a:t>
            </a: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 flipV="1">
            <a:off x="7239000" y="2438400"/>
            <a:ext cx="1219200" cy="7620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315200" y="1219201"/>
            <a:ext cx="1752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RS MAIN RAIL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>
            <a:off x="8077200" y="1600200"/>
            <a:ext cx="76200" cy="4572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2286000" y="1524000"/>
            <a:ext cx="2209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CHASSIS CROSSMEMBER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581400" y="1143000"/>
            <a:ext cx="838200" cy="6858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V="1">
            <a:off x="4038600" y="1295400"/>
            <a:ext cx="1143000" cy="4572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 flipV="1">
            <a:off x="4343400" y="1752600"/>
            <a:ext cx="1600200" cy="2286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791200" y="2971800"/>
            <a:ext cx="2667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CHASSIS CROSSMEMBER</a:t>
            </a: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6030097" y="2286000"/>
            <a:ext cx="827903" cy="433626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8458200" y="1524000"/>
            <a:ext cx="2209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CROSSM</a:t>
            </a: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EMBER</a:t>
            </a:r>
            <a:r>
              <a:rPr lang="en-US" altLang="en-US" sz="20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GUSSET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 flipH="1">
            <a:off x="8686800" y="2133600"/>
            <a:ext cx="76200" cy="22860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V="1">
            <a:off x="7010400" y="4724400"/>
            <a:ext cx="205740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8991600" y="2133600"/>
            <a:ext cx="0" cy="53340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3331" name="Object 19"/>
          <p:cNvGraphicFramePr>
            <a:graphicFrameLocks noChangeAspect="1"/>
          </p:cNvGraphicFramePr>
          <p:nvPr/>
        </p:nvGraphicFramePr>
        <p:xfrm>
          <a:off x="2819400" y="3733800"/>
          <a:ext cx="6781800" cy="297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EZtouch" r:id="rId6" imgW="15904762" imgH="8400000" progId="EZtouch.Document">
                  <p:embed/>
                </p:oleObj>
              </mc:Choice>
              <mc:Fallback>
                <p:oleObj name="EZtouch" r:id="rId6" imgW="15904762" imgH="8400000" progId="EZtouc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733800"/>
                        <a:ext cx="6781800" cy="2971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2745581" y="4287838"/>
            <a:ext cx="19383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RS MAIN RAIL</a:t>
            </a:r>
          </a:p>
        </p:txBody>
      </p:sp>
      <p:sp>
        <p:nvSpPr>
          <p:cNvPr id="13333" name="Line 21"/>
          <p:cNvSpPr>
            <a:spLocks noChangeShapeType="1"/>
          </p:cNvSpPr>
          <p:nvPr/>
        </p:nvSpPr>
        <p:spPr bwMode="auto">
          <a:xfrm>
            <a:off x="3429000" y="4724400"/>
            <a:ext cx="304800" cy="6096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4495801" y="3657600"/>
            <a:ext cx="22971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CHASSIS CROSSMEMBER</a:t>
            </a:r>
          </a:p>
        </p:txBody>
      </p:sp>
      <p:sp>
        <p:nvSpPr>
          <p:cNvPr id="13335" name="Line 23"/>
          <p:cNvSpPr>
            <a:spLocks noChangeShapeType="1"/>
          </p:cNvSpPr>
          <p:nvPr/>
        </p:nvSpPr>
        <p:spPr bwMode="auto">
          <a:xfrm flipH="1">
            <a:off x="4495800" y="4287838"/>
            <a:ext cx="509588" cy="1122362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36" name="Line 24"/>
          <p:cNvSpPr>
            <a:spLocks noChangeShapeType="1"/>
          </p:cNvSpPr>
          <p:nvPr/>
        </p:nvSpPr>
        <p:spPr bwMode="auto">
          <a:xfrm>
            <a:off x="5486400" y="4267200"/>
            <a:ext cx="228600" cy="8382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37" name="Text Box 25"/>
          <p:cNvSpPr txBox="1">
            <a:spLocks noChangeArrowheads="1"/>
          </p:cNvSpPr>
          <p:nvPr/>
        </p:nvSpPr>
        <p:spPr bwMode="auto">
          <a:xfrm>
            <a:off x="3962399" y="6157714"/>
            <a:ext cx="2133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LS MAIN RAIL</a:t>
            </a:r>
          </a:p>
        </p:txBody>
      </p:sp>
      <p:sp>
        <p:nvSpPr>
          <p:cNvPr id="13338" name="Line 26"/>
          <p:cNvSpPr>
            <a:spLocks noChangeShapeType="1"/>
          </p:cNvSpPr>
          <p:nvPr/>
        </p:nvSpPr>
        <p:spPr bwMode="auto">
          <a:xfrm flipH="1" flipV="1">
            <a:off x="5202236" y="5867400"/>
            <a:ext cx="152400" cy="38100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39" name="Text Box 27"/>
          <p:cNvSpPr txBox="1">
            <a:spLocks noChangeArrowheads="1"/>
          </p:cNvSpPr>
          <p:nvPr/>
        </p:nvSpPr>
        <p:spPr bwMode="auto">
          <a:xfrm>
            <a:off x="5867400" y="6096000"/>
            <a:ext cx="1295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LIF TIRE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LOF TIRE</a:t>
            </a: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 flipV="1">
            <a:off x="6705600" y="5791200"/>
            <a:ext cx="228600" cy="38100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6934200" y="5943600"/>
            <a:ext cx="211138" cy="60960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8839200" y="3810000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REAR BOLSTER</a:t>
            </a:r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H="1">
            <a:off x="8610600" y="4191001"/>
            <a:ext cx="304800" cy="233363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44" name="Text Box 32"/>
          <p:cNvSpPr txBox="1">
            <a:spLocks noChangeArrowheads="1"/>
          </p:cNvSpPr>
          <p:nvPr/>
        </p:nvSpPr>
        <p:spPr bwMode="auto">
          <a:xfrm>
            <a:off x="9067800" y="5029201"/>
            <a:ext cx="17541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TWIST LOCK</a:t>
            </a:r>
          </a:p>
        </p:txBody>
      </p:sp>
      <p:sp>
        <p:nvSpPr>
          <p:cNvPr id="13345" name="Line 33"/>
          <p:cNvSpPr>
            <a:spLocks noChangeShapeType="1"/>
          </p:cNvSpPr>
          <p:nvPr/>
        </p:nvSpPr>
        <p:spPr bwMode="auto">
          <a:xfrm>
            <a:off x="9372601" y="4800600"/>
            <a:ext cx="180975" cy="20320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46" name="Text Box 34"/>
          <p:cNvSpPr txBox="1">
            <a:spLocks noChangeArrowheads="1"/>
          </p:cNvSpPr>
          <p:nvPr/>
        </p:nvSpPr>
        <p:spPr bwMode="auto">
          <a:xfrm>
            <a:off x="9144001" y="5638800"/>
            <a:ext cx="9699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LOR TIRE</a:t>
            </a:r>
          </a:p>
        </p:txBody>
      </p:sp>
      <p:sp>
        <p:nvSpPr>
          <p:cNvPr id="13347" name="Line 35"/>
          <p:cNvSpPr>
            <a:spLocks noChangeShapeType="1"/>
          </p:cNvSpPr>
          <p:nvPr/>
        </p:nvSpPr>
        <p:spPr bwMode="auto">
          <a:xfrm flipH="1" flipV="1">
            <a:off x="8763000" y="5715000"/>
            <a:ext cx="457200" cy="30480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1053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005014" y="1819275"/>
          <a:ext cx="8181975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EZtouch" r:id="rId4" imgW="8182035" imgH="3219473" progId="EZtouch.Document">
                  <p:embed/>
                </p:oleObj>
              </mc:Choice>
              <mc:Fallback>
                <p:oleObj name="EZtouch" r:id="rId4" imgW="8182035" imgH="3219473" progId="EZtouc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5014" y="1819275"/>
                        <a:ext cx="8181975" cy="321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820444" y="1398240"/>
            <a:ext cx="27379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FRONT BOLSTER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>
            <a:off x="4114800" y="1828800"/>
            <a:ext cx="0" cy="8382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209800" y="3733801"/>
            <a:ext cx="2286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GLADHANDS</a:t>
            </a: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3124200" y="2971800"/>
            <a:ext cx="152400" cy="762000"/>
          </a:xfrm>
          <a:prstGeom prst="line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867400" y="3957042"/>
            <a:ext cx="182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RS NON-GEAR LEG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8458199" y="5105401"/>
            <a:ext cx="2213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LS GEAR LEG</a:t>
            </a: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V="1">
            <a:off x="9220200" y="4114800"/>
            <a:ext cx="0" cy="9906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6012493" y="5009472"/>
            <a:ext cx="22409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CROSSBRACE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V="1">
            <a:off x="7696200" y="3733800"/>
            <a:ext cx="304800" cy="13716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3733800" y="4572001"/>
            <a:ext cx="2057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PUSH PIN LOCK</a:t>
            </a: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V="1">
            <a:off x="4876800" y="3581400"/>
            <a:ext cx="533400" cy="990600"/>
          </a:xfrm>
          <a:prstGeom prst="line">
            <a:avLst/>
          </a:prstGeom>
          <a:ln>
            <a:headEnd/>
            <a:tailEnd/>
          </a:ln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20458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0597" y="388308"/>
            <a:ext cx="9124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Three Key Words for Damage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7778272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8689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3667" y="119299"/>
            <a:ext cx="9987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u="sng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4 Steps to Taking Exceptions</a:t>
            </a:r>
            <a:endParaRPr lang="en-US" sz="5400" u="sng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5162827"/>
              </p:ext>
            </p:extLst>
          </p:nvPr>
        </p:nvGraphicFramePr>
        <p:xfrm>
          <a:off x="2044526" y="98271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185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	</a:t>
            </a:r>
            <a:r>
              <a:rPr lang="en-US" altLang="en-US" u="sng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INSPECTION TIPS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458" y="1981200"/>
            <a:ext cx="11185742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Start and finish at the same location</a:t>
            </a:r>
          </a:p>
          <a:p>
            <a:pPr eaLnBrk="1" hangingPunct="1"/>
            <a:r>
              <a:rPr lang="en-US" altLang="en-US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View intermodal equipment from all angles</a:t>
            </a:r>
          </a:p>
          <a:p>
            <a:pPr eaLnBrk="1" hangingPunct="1"/>
            <a:r>
              <a:rPr lang="en-US" altLang="en-US" sz="20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Inspect underframe (</a:t>
            </a:r>
            <a:r>
              <a:rPr lang="en-US" altLang="en-US" sz="2000" dirty="0" err="1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crossmembers</a:t>
            </a:r>
            <a:r>
              <a:rPr lang="en-US" altLang="en-US" sz="20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legs, etc.)</a:t>
            </a:r>
            <a:endParaRPr lang="en-US" altLang="en-US" sz="2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en-US" sz="20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Inspect roof </a:t>
            </a:r>
            <a:r>
              <a:rPr lang="en-US" altLang="en-US" sz="1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(if empty, open doors; if load, use cameras, mirrors or direct visual inspection)</a:t>
            </a:r>
          </a:p>
          <a:p>
            <a:pPr eaLnBrk="1" hangingPunct="1"/>
            <a:r>
              <a:rPr lang="en-US" altLang="en-US" sz="20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Check all tires</a:t>
            </a:r>
          </a:p>
          <a:p>
            <a:pPr eaLnBrk="1" hangingPunct="1"/>
            <a:r>
              <a:rPr lang="en-US" altLang="en-US" sz="20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Verify initials and number</a:t>
            </a:r>
            <a:endParaRPr lang="en-US" altLang="en-US" sz="2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If </a:t>
            </a:r>
            <a:r>
              <a:rPr lang="en-US" altLang="en-US" sz="20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loaded, </a:t>
            </a:r>
            <a:r>
              <a:rPr lang="en-US" altLang="en-US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verify seal number</a:t>
            </a:r>
          </a:p>
          <a:p>
            <a:pPr eaLnBrk="1" hangingPunct="1"/>
            <a:r>
              <a:rPr lang="en-US" altLang="en-US" sz="20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Make sure doors seal properly</a:t>
            </a:r>
            <a:endParaRPr lang="en-US" altLang="en-US" sz="1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eaLnBrk="1" hangingPunct="1"/>
            <a:r>
              <a:rPr lang="en-US" altLang="en-US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Tape and caulk usually cover cuts and should be written on J-1 as a cut</a:t>
            </a:r>
          </a:p>
          <a:p>
            <a:pPr eaLnBrk="1" hangingPunct="1"/>
            <a:r>
              <a:rPr lang="en-US" altLang="en-US" sz="2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Denote any defects</a:t>
            </a:r>
          </a:p>
          <a:p>
            <a:pPr eaLnBrk="1" hangingPunct="1"/>
            <a:endParaRPr lang="en-US" altLang="en-US" sz="1800" dirty="0"/>
          </a:p>
          <a:p>
            <a:pPr eaLnBrk="1" hangingPunct="1"/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8045175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00" y="-381000"/>
            <a:ext cx="6858000" cy="76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0" y="2967335"/>
            <a:ext cx="46666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Location: Left Side Rear (LSR)</a:t>
            </a:r>
          </a:p>
          <a:p>
            <a:r>
              <a:rPr lang="en-US" sz="2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Item: Steel Side </a:t>
            </a:r>
            <a:r>
              <a:rPr lang="en-US" sz="2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</a:t>
            </a:r>
            <a:r>
              <a:rPr lang="en-US" sz="2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anel</a:t>
            </a:r>
          </a:p>
          <a:p>
            <a:r>
              <a:rPr lang="en-US" sz="2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Defect: Bent</a:t>
            </a:r>
          </a:p>
          <a:p>
            <a:r>
              <a:rPr lang="en-US" sz="24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Dimension: 36”</a:t>
            </a:r>
            <a:endParaRPr lang="en-US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90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42672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644557" y="312003"/>
            <a:ext cx="24832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SAFETY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6409769" y="975108"/>
            <a:ext cx="464715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Recommended PPE: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19800" y="1789331"/>
            <a:ext cx="59282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Hard Hat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Enhanced Visibility Workwear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Safety Glasses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6” Lace-up Steel Toe Boots</a:t>
            </a:r>
            <a:endParaRPr lang="en-US" sz="2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6005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CIMG06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534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1" name="Line 3"/>
          <p:cNvSpPr>
            <a:spLocks noChangeShapeType="1"/>
          </p:cNvSpPr>
          <p:nvPr/>
        </p:nvSpPr>
        <p:spPr bwMode="auto">
          <a:xfrm flipH="1">
            <a:off x="5715000" y="2514600"/>
            <a:ext cx="76200" cy="3733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2452" name="Line 4"/>
          <p:cNvSpPr>
            <a:spLocks noChangeShapeType="1"/>
          </p:cNvSpPr>
          <p:nvPr/>
        </p:nvSpPr>
        <p:spPr bwMode="auto">
          <a:xfrm flipH="1" flipV="1">
            <a:off x="3886200" y="6248400"/>
            <a:ext cx="18288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6096000" y="5260975"/>
            <a:ext cx="1981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Greater than 3” deflection in horizontal bar</a:t>
            </a:r>
          </a:p>
        </p:txBody>
      </p:sp>
      <p:sp>
        <p:nvSpPr>
          <p:cNvPr id="232454" name="Text Box 6"/>
          <p:cNvSpPr txBox="1">
            <a:spLocks noChangeArrowheads="1"/>
          </p:cNvSpPr>
          <p:nvPr/>
        </p:nvSpPr>
        <p:spPr bwMode="auto">
          <a:xfrm>
            <a:off x="4495800" y="6248401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chemeClr val="bg1"/>
                </a:solidFill>
                <a:latin typeface="Arial" panose="020B0604020202020204" pitchFamily="34" charset="0"/>
              </a:rPr>
              <a:t>&gt; 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3”</a:t>
            </a:r>
          </a:p>
        </p:txBody>
      </p:sp>
      <p:sp>
        <p:nvSpPr>
          <p:cNvPr id="232455" name="Text Box 7"/>
          <p:cNvSpPr txBox="1">
            <a:spLocks noChangeArrowheads="1"/>
          </p:cNvSpPr>
          <p:nvPr/>
        </p:nvSpPr>
        <p:spPr bwMode="auto">
          <a:xfrm>
            <a:off x="1981200" y="457201"/>
            <a:ext cx="4178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DOT UNDER–RIDE GUARD</a:t>
            </a:r>
          </a:p>
        </p:txBody>
      </p:sp>
    </p:spTree>
    <p:extLst>
      <p:ext uri="{BB962C8B-B14F-4D97-AF65-F5344CB8AC3E}">
        <p14:creationId xmlns:p14="http://schemas.microsoft.com/office/powerpoint/2010/main" val="2235361381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2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2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1" grpId="0" animBg="1"/>
      <p:bldP spid="232452" grpId="0" animBg="1"/>
      <p:bldP spid="232453" grpId="0"/>
      <p:bldP spid="232454" grpId="0"/>
      <p:bldP spid="2324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73025"/>
            <a:ext cx="6856413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90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1828800" y="304800"/>
          <a:ext cx="85344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04800"/>
                        <a:ext cx="85344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TextBox 1"/>
          <p:cNvSpPr txBox="1">
            <a:spLocks noChangeArrowheads="1"/>
          </p:cNvSpPr>
          <p:nvPr/>
        </p:nvSpPr>
        <p:spPr bwMode="auto">
          <a:xfrm>
            <a:off x="2209800" y="6324601"/>
            <a:ext cx="7696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Slid Flat Tire – J2 Condition</a:t>
            </a:r>
          </a:p>
        </p:txBody>
      </p:sp>
      <p:sp>
        <p:nvSpPr>
          <p:cNvPr id="56324" name="TextBox 1"/>
          <p:cNvSpPr txBox="1">
            <a:spLocks noChangeArrowheads="1"/>
          </p:cNvSpPr>
          <p:nvPr/>
        </p:nvSpPr>
        <p:spPr bwMode="auto">
          <a:xfrm>
            <a:off x="2328797" y="1942579"/>
            <a:ext cx="26941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6/32 tread depth</a:t>
            </a:r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4705611" y="3059668"/>
            <a:ext cx="21711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0/32 tread depth</a:t>
            </a:r>
          </a:p>
        </p:txBody>
      </p:sp>
    </p:spTree>
    <p:extLst>
      <p:ext uri="{BB962C8B-B14F-4D97-AF65-F5344CB8AC3E}">
        <p14:creationId xmlns:p14="http://schemas.microsoft.com/office/powerpoint/2010/main" val="275953700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1828800" y="304800"/>
          <a:ext cx="8534400" cy="617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04800"/>
                        <a:ext cx="8534400" cy="617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2438400" y="6172201"/>
            <a:ext cx="7315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Tire sidewall cut/punctured, exposing belt material – J2 Condition</a:t>
            </a:r>
          </a:p>
        </p:txBody>
      </p:sp>
    </p:spTree>
    <p:extLst>
      <p:ext uri="{BB962C8B-B14F-4D97-AF65-F5344CB8AC3E}">
        <p14:creationId xmlns:p14="http://schemas.microsoft.com/office/powerpoint/2010/main" val="284204556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60376"/>
            <a:ext cx="7543800" cy="531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1197018" y="5780089"/>
            <a:ext cx="98741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Run Flat Tire – J2 Condition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	Damage to tires and tubes as a result of being run flat, resulting in discoloration, blistering,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			wrinkling, and/or casing damage being evident</a:t>
            </a:r>
          </a:p>
        </p:txBody>
      </p:sp>
    </p:spTree>
    <p:extLst>
      <p:ext uri="{BB962C8B-B14F-4D97-AF65-F5344CB8AC3E}">
        <p14:creationId xmlns:p14="http://schemas.microsoft.com/office/powerpoint/2010/main" val="25083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1828800" y="304800"/>
          <a:ext cx="8610600" cy="624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Slide" r:id="rId4" imgW="4572000" imgH="3429000" progId="PowerPoint.Slide.8">
                  <p:embed/>
                </p:oleObj>
              </mc:Choice>
              <mc:Fallback>
                <p:oleObj name="Slide" r:id="rId4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304800"/>
                        <a:ext cx="8610600" cy="624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TextBox 1"/>
          <p:cNvSpPr txBox="1">
            <a:spLocks noChangeArrowheads="1"/>
          </p:cNvSpPr>
          <p:nvPr/>
        </p:nvSpPr>
        <p:spPr bwMode="auto">
          <a:xfrm>
            <a:off x="2514600" y="6019801"/>
            <a:ext cx="7239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Separated Cap – Owner’s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2284314186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28601"/>
            <a:ext cx="7693025" cy="572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2209801" y="6248401"/>
            <a:ext cx="7693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Weather Checking – Owner’s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99689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"/>
            <a:ext cx="4572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Box 1"/>
          <p:cNvSpPr txBox="1">
            <a:spLocks noChangeArrowheads="1"/>
          </p:cNvSpPr>
          <p:nvPr/>
        </p:nvSpPr>
        <p:spPr bwMode="auto">
          <a:xfrm>
            <a:off x="3673257" y="6235875"/>
            <a:ext cx="48454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Worn Out Tire – Owner’s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420491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990600"/>
            <a:ext cx="63357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Box 1"/>
          <p:cNvSpPr txBox="1">
            <a:spLocks noChangeArrowheads="1"/>
          </p:cNvSpPr>
          <p:nvPr/>
        </p:nvSpPr>
        <p:spPr bwMode="auto">
          <a:xfrm>
            <a:off x="2971801" y="5867401"/>
            <a:ext cx="6335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Channel Cracking – Owner’s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4203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B5A6AE6-5D6F-4599-AC2B-7CFFF9DA1DD0}" type="slidenum">
              <a:rPr lang="en-US" altLang="en-US" sz="1400">
                <a:latin typeface="Times New Roman" panose="02020603050405020304" pitchFamily="18" charset="0"/>
              </a:rPr>
              <a:pPr eaLnBrk="1" hangingPunct="1"/>
              <a:t>29</a:t>
            </a:fld>
            <a:endParaRPr lang="en-US" altLang="en-US" sz="1400">
              <a:latin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575267" y="1303260"/>
          <a:ext cx="5041465" cy="4709894"/>
        </p:xfrm>
        <a:graphic>
          <a:graphicData uri="http://schemas.openxmlformats.org/drawingml/2006/table">
            <a:tbl>
              <a:tblPr/>
              <a:tblGrid>
                <a:gridCol w="1453395"/>
                <a:gridCol w="726698"/>
                <a:gridCol w="1771326"/>
                <a:gridCol w="1090046"/>
              </a:tblGrid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Noserail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 (Aluminum)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$629.00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Noserail (Steel)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$370.00 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Section Roof (4'x8' Aluminum)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$400.00 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</a:t>
                      </a:r>
                      <a:r>
                        <a:rPr lang="en-US" sz="14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 Roof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(Steel)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$715.00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Side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Panel (Aluminum)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$336.00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</a:t>
                      </a:r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Side </a:t>
                      </a:r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Panel (Steel)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$684.00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Top Side Rail (Aluminum)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1,811.00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Top Side Rail (Steel)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$2,085.00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Bottom Side Rail (Aluminum)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1,846.00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Bottom Side Rail (Steel)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$2,085.00 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Doors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$1,114.00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Doors (Steel)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$1,175.00 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Bias Tire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$165.00 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Radial Tire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FF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$225.00 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Exterior Side Post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$175.00 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650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DOT Under-Ride Guard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$495.00 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Chassis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Bolster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$1,500.00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Replace Dolly Legs </a:t>
                      </a: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Segoe UI Black" panose="020B0A02040204020203" pitchFamily="34" charset="0"/>
                        </a:rPr>
                        <a:t>$953.00</a:t>
                      </a:r>
                      <a:endParaRPr lang="en-US" sz="1400" b="0" i="0" u="none" strike="noStrike" dirty="0">
                        <a:solidFill>
                          <a:srgbClr val="FF0000"/>
                        </a:solidFill>
                        <a:effectLst/>
                        <a:latin typeface="Segoe UI Black" panose="020B0A02040204020203" pitchFamily="34" charset="0"/>
                        <a:ea typeface="Segoe UI Black" panose="020B0A02040204020203" pitchFamily="34" charset="0"/>
                        <a:cs typeface="Segoe UI Black" panose="020B0A02040204020203" pitchFamily="34" charset="0"/>
                      </a:endParaRPr>
                    </a:p>
                  </a:txBody>
                  <a:tcPr marL="9525" marR="9525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533400"/>
            <a:ext cx="9144000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en-US" sz="4400" dirty="0">
                <a:solidFill>
                  <a:prstClr val="black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Estimate of Repairs</a:t>
            </a:r>
            <a:endParaRPr lang="en-US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1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0"/>
            <a:ext cx="58674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400"/>
            <a:ext cx="2362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0"/>
            <a:ext cx="3048000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838200"/>
            <a:ext cx="29718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69324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905" y="137786"/>
            <a:ext cx="4385138" cy="6482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4088" y="1427965"/>
            <a:ext cx="2392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Left</a:t>
            </a:r>
          </a:p>
          <a:p>
            <a:r>
              <a:rPr lang="en-US" sz="8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8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(L)</a:t>
            </a:r>
            <a:endParaRPr lang="en-US" sz="8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0537" y="1427966"/>
            <a:ext cx="319510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Right</a:t>
            </a:r>
          </a:p>
          <a:p>
            <a:r>
              <a:rPr lang="en-US" sz="8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(R)</a:t>
            </a:r>
            <a:endParaRPr lang="en-US" sz="8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2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701" y="107091"/>
            <a:ext cx="5184750" cy="66108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31682" y="1515647"/>
            <a:ext cx="23924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Left</a:t>
            </a:r>
          </a:p>
          <a:p>
            <a:r>
              <a:rPr lang="en-US" sz="8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sz="8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(L)</a:t>
            </a:r>
            <a:endParaRPr lang="en-US" sz="8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365" y="1515646"/>
            <a:ext cx="3195105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Right</a:t>
            </a:r>
          </a:p>
          <a:p>
            <a:r>
              <a:rPr lang="en-US" sz="8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(R)</a:t>
            </a:r>
            <a:endParaRPr lang="en-US" sz="8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5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62001"/>
            <a:ext cx="8686800" cy="53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3954162" y="3450432"/>
            <a:ext cx="202444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Right Side Rear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(RSR)</a:t>
            </a:r>
            <a:endParaRPr lang="en-US" altLang="en-US" sz="1800" b="1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6630429" y="846262"/>
            <a:ext cx="162697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Top Center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(TC)</a:t>
            </a:r>
            <a:endParaRPr lang="en-US" altLang="en-US" sz="1800" b="1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3087129" y="1631092"/>
            <a:ext cx="1676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Top Rear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(TR)</a:t>
            </a:r>
            <a:endParaRPr lang="en-US" altLang="en-US" sz="1800" b="1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7162800" y="1952656"/>
            <a:ext cx="24384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Right Side Center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 smtClean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(RSC)</a:t>
            </a:r>
            <a:endParaRPr lang="en-US" altLang="en-US" sz="1800" b="1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7491" y="-24028"/>
            <a:ext cx="1906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Steel 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Container</a:t>
            </a:r>
            <a:endParaRPr lang="en-US" sz="2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41486" y="994714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Right Side Front</a:t>
            </a:r>
          </a:p>
          <a:p>
            <a:pPr algn="ctr"/>
            <a:r>
              <a:rPr lang="en-US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(RSF)</a:t>
            </a:r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0140778" y="1383957"/>
            <a:ext cx="510746" cy="2471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94192" y="266350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Top Front</a:t>
            </a:r>
          </a:p>
          <a:p>
            <a:pPr algn="ctr"/>
            <a:r>
              <a:rPr lang="en-US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(TF)</a:t>
            </a:r>
            <a:endParaRPr lang="en-US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5066" y="3928141"/>
            <a:ext cx="2020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Stacking Posts</a:t>
            </a:r>
            <a:endParaRPr lang="en-US" sz="2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5868526" y="3059050"/>
            <a:ext cx="1856540" cy="10691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639430" y="2103336"/>
            <a:ext cx="276451" cy="19286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457815" y="211662"/>
            <a:ext cx="2935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Intermediate Headers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596714" y="561946"/>
            <a:ext cx="262008" cy="12091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3"/>
          </p:cNvCxnSpPr>
          <p:nvPr/>
        </p:nvCxnSpPr>
        <p:spPr>
          <a:xfrm>
            <a:off x="7393234" y="411717"/>
            <a:ext cx="1830091" cy="6481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540015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2667000" y="228600"/>
          <a:ext cx="6781800" cy="632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Ztouch" r:id="rId4" imgW="5305464" imgH="5343564" progId="EZtouch.Document">
                  <p:embed/>
                </p:oleObj>
              </mc:Choice>
              <mc:Fallback>
                <p:oleObj name="EZtouch" r:id="rId4" imgW="5305464" imgH="5343564" progId="EZtouch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28600"/>
                        <a:ext cx="6781800" cy="632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Line 4"/>
          <p:cNvSpPr>
            <a:spLocks noChangeShapeType="1"/>
          </p:cNvSpPr>
          <p:nvPr/>
        </p:nvSpPr>
        <p:spPr bwMode="auto">
          <a:xfrm flipH="1">
            <a:off x="6629400" y="609600"/>
            <a:ext cx="53340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7086600" y="381000"/>
            <a:ext cx="1905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TOP NOSE RAIL</a:t>
            </a:r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 flipH="1">
            <a:off x="8763000" y="2590800"/>
            <a:ext cx="8382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9372600" y="2422526"/>
            <a:ext cx="1295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CORNER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POST</a:t>
            </a:r>
          </a:p>
        </p:txBody>
      </p:sp>
      <p:sp>
        <p:nvSpPr>
          <p:cNvPr id="8199" name="Line 8"/>
          <p:cNvSpPr>
            <a:spLocks noChangeShapeType="1"/>
          </p:cNvSpPr>
          <p:nvPr/>
        </p:nvSpPr>
        <p:spPr bwMode="auto">
          <a:xfrm flipH="1">
            <a:off x="5410200" y="25146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Line 9"/>
          <p:cNvSpPr>
            <a:spLocks noChangeShapeType="1"/>
          </p:cNvSpPr>
          <p:nvPr/>
        </p:nvSpPr>
        <p:spPr bwMode="auto">
          <a:xfrm>
            <a:off x="5791200" y="25146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1" name="Text Box 10"/>
          <p:cNvSpPr txBox="1">
            <a:spLocks noChangeArrowheads="1"/>
          </p:cNvSpPr>
          <p:nvPr/>
        </p:nvSpPr>
        <p:spPr bwMode="auto">
          <a:xfrm>
            <a:off x="5029201" y="1905001"/>
            <a:ext cx="1539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EXTERIOR NOSE POSTS</a:t>
            </a:r>
          </a:p>
        </p:txBody>
      </p:sp>
      <p:sp>
        <p:nvSpPr>
          <p:cNvPr id="8202" name="Line 11"/>
          <p:cNvSpPr>
            <a:spLocks noChangeShapeType="1"/>
          </p:cNvSpPr>
          <p:nvPr/>
        </p:nvSpPr>
        <p:spPr bwMode="auto">
          <a:xfrm flipV="1">
            <a:off x="7010400" y="32004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3" name="Line 12"/>
          <p:cNvSpPr>
            <a:spLocks noChangeShapeType="1"/>
          </p:cNvSpPr>
          <p:nvPr/>
        </p:nvSpPr>
        <p:spPr bwMode="auto">
          <a:xfrm flipH="1" flipV="1">
            <a:off x="6477000" y="3200400"/>
            <a:ext cx="152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4" name="Text Box 13"/>
          <p:cNvSpPr txBox="1">
            <a:spLocks noChangeArrowheads="1"/>
          </p:cNvSpPr>
          <p:nvPr/>
        </p:nvSpPr>
        <p:spPr bwMode="auto">
          <a:xfrm>
            <a:off x="6384926" y="3641725"/>
            <a:ext cx="1463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5" name="Text Box 14"/>
          <p:cNvSpPr txBox="1">
            <a:spLocks noChangeArrowheads="1"/>
          </p:cNvSpPr>
          <p:nvPr/>
        </p:nvSpPr>
        <p:spPr bwMode="auto">
          <a:xfrm>
            <a:off x="6308726" y="3717925"/>
            <a:ext cx="169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NOSE PANELS</a:t>
            </a:r>
          </a:p>
        </p:txBody>
      </p:sp>
      <p:sp>
        <p:nvSpPr>
          <p:cNvPr id="8206" name="Line 15"/>
          <p:cNvSpPr>
            <a:spLocks noChangeShapeType="1"/>
          </p:cNvSpPr>
          <p:nvPr/>
        </p:nvSpPr>
        <p:spPr bwMode="auto">
          <a:xfrm>
            <a:off x="3733800" y="990600"/>
            <a:ext cx="68580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7" name="Text Box 16"/>
          <p:cNvSpPr txBox="1">
            <a:spLocks noChangeArrowheads="1"/>
          </p:cNvSpPr>
          <p:nvPr/>
        </p:nvSpPr>
        <p:spPr bwMode="auto">
          <a:xfrm>
            <a:off x="2895601" y="685800"/>
            <a:ext cx="18446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TOP SIDE RAIL</a:t>
            </a:r>
          </a:p>
        </p:txBody>
      </p:sp>
      <p:sp>
        <p:nvSpPr>
          <p:cNvPr id="8208" name="Line 17"/>
          <p:cNvSpPr>
            <a:spLocks noChangeShapeType="1"/>
          </p:cNvSpPr>
          <p:nvPr/>
        </p:nvSpPr>
        <p:spPr bwMode="auto">
          <a:xfrm flipV="1">
            <a:off x="2667000" y="5486400"/>
            <a:ext cx="8382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09" name="Text Box 18"/>
          <p:cNvSpPr txBox="1">
            <a:spLocks noChangeArrowheads="1"/>
          </p:cNvSpPr>
          <p:nvPr/>
        </p:nvSpPr>
        <p:spPr bwMode="auto">
          <a:xfrm>
            <a:off x="1676400" y="5165725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10" name="Text Box 19"/>
          <p:cNvSpPr txBox="1">
            <a:spLocks noChangeArrowheads="1"/>
          </p:cNvSpPr>
          <p:nvPr/>
        </p:nvSpPr>
        <p:spPr bwMode="auto">
          <a:xfrm>
            <a:off x="1524000" y="5257801"/>
            <a:ext cx="137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BOTTOM SIDE RAIL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11" name="Line 20"/>
          <p:cNvSpPr>
            <a:spLocks noChangeShapeType="1"/>
          </p:cNvSpPr>
          <p:nvPr/>
        </p:nvSpPr>
        <p:spPr bwMode="auto">
          <a:xfrm>
            <a:off x="3048000" y="2286000"/>
            <a:ext cx="12954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12" name="Text Box 21"/>
          <p:cNvSpPr txBox="1">
            <a:spLocks noChangeArrowheads="1"/>
          </p:cNvSpPr>
          <p:nvPr/>
        </p:nvSpPr>
        <p:spPr bwMode="auto">
          <a:xfrm>
            <a:off x="1905001" y="1981200"/>
            <a:ext cx="2378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EXTER</a:t>
            </a:r>
            <a:r>
              <a:rPr lang="en-US" altLang="en-US" sz="16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IOR SIDE POST</a:t>
            </a:r>
          </a:p>
        </p:txBody>
      </p:sp>
      <p:sp>
        <p:nvSpPr>
          <p:cNvPr id="8213" name="Line 22"/>
          <p:cNvSpPr>
            <a:spLocks noChangeShapeType="1"/>
          </p:cNvSpPr>
          <p:nvPr/>
        </p:nvSpPr>
        <p:spPr bwMode="auto">
          <a:xfrm>
            <a:off x="2743200" y="4038600"/>
            <a:ext cx="121920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14" name="Text Box 23"/>
          <p:cNvSpPr txBox="1">
            <a:spLocks noChangeArrowheads="1"/>
          </p:cNvSpPr>
          <p:nvPr/>
        </p:nvSpPr>
        <p:spPr bwMode="auto">
          <a:xfrm>
            <a:off x="2057400" y="3657601"/>
            <a:ext cx="1371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STAC</a:t>
            </a:r>
            <a:r>
              <a:rPr lang="en-US" altLang="en-US" sz="16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KING </a:t>
            </a:r>
            <a:r>
              <a:rPr lang="en-US" altLang="en-US" sz="1600" b="1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POST</a:t>
            </a:r>
          </a:p>
        </p:txBody>
      </p:sp>
      <p:sp>
        <p:nvSpPr>
          <p:cNvPr id="8215" name="Line 24"/>
          <p:cNvSpPr>
            <a:spLocks noChangeShapeType="1"/>
          </p:cNvSpPr>
          <p:nvPr/>
        </p:nvSpPr>
        <p:spPr bwMode="auto">
          <a:xfrm>
            <a:off x="3962400" y="4800600"/>
            <a:ext cx="381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16" name="Text Box 25"/>
          <p:cNvSpPr txBox="1">
            <a:spLocks noChangeArrowheads="1"/>
          </p:cNvSpPr>
          <p:nvPr/>
        </p:nvSpPr>
        <p:spPr bwMode="auto">
          <a:xfrm>
            <a:off x="2590801" y="4648200"/>
            <a:ext cx="1400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SIDE PANEL</a:t>
            </a:r>
          </a:p>
        </p:txBody>
      </p:sp>
      <p:sp>
        <p:nvSpPr>
          <p:cNvPr id="8217" name="Text Box 26"/>
          <p:cNvSpPr txBox="1">
            <a:spLocks noChangeArrowheads="1"/>
          </p:cNvSpPr>
          <p:nvPr/>
        </p:nvSpPr>
        <p:spPr bwMode="auto">
          <a:xfrm>
            <a:off x="5806281" y="6048375"/>
            <a:ext cx="2865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FRONT CHASSIS BOLSTER</a:t>
            </a:r>
          </a:p>
        </p:txBody>
      </p:sp>
      <p:sp>
        <p:nvSpPr>
          <p:cNvPr id="8218" name="Line 27"/>
          <p:cNvSpPr>
            <a:spLocks noChangeShapeType="1"/>
          </p:cNvSpPr>
          <p:nvPr/>
        </p:nvSpPr>
        <p:spPr bwMode="auto">
          <a:xfrm flipH="1" flipV="1">
            <a:off x="6096000" y="5715000"/>
            <a:ext cx="1524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219" name="Line 28"/>
          <p:cNvSpPr>
            <a:spLocks noChangeShapeType="1"/>
          </p:cNvSpPr>
          <p:nvPr/>
        </p:nvSpPr>
        <p:spPr bwMode="auto">
          <a:xfrm flipV="1">
            <a:off x="8001000" y="57912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695" y="284725"/>
            <a:ext cx="1765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Aluminum</a:t>
            </a:r>
          </a:p>
          <a:p>
            <a:r>
              <a:rPr lang="en-US" sz="2400" u="sng" dirty="0" smtClean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Container</a:t>
            </a:r>
            <a:endParaRPr lang="en-US" sz="2400" u="sng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32359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40'%20Container%20Bl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72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seau87662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657600"/>
            <a:ext cx="4191000" cy="279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6172200" y="533400"/>
            <a:ext cx="3962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Steel boxes 40ft. and under have corner castings</a:t>
            </a:r>
          </a:p>
        </p:txBody>
      </p:sp>
      <p:sp>
        <p:nvSpPr>
          <p:cNvPr id="16389" name="Line 7"/>
          <p:cNvSpPr>
            <a:spLocks noChangeShapeType="1"/>
          </p:cNvSpPr>
          <p:nvPr/>
        </p:nvSpPr>
        <p:spPr bwMode="auto">
          <a:xfrm flipH="1">
            <a:off x="5715000" y="685800"/>
            <a:ext cx="685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Line 8"/>
          <p:cNvSpPr>
            <a:spLocks noChangeShapeType="1"/>
          </p:cNvSpPr>
          <p:nvPr/>
        </p:nvSpPr>
        <p:spPr bwMode="auto">
          <a:xfrm flipH="1">
            <a:off x="5715000" y="990600"/>
            <a:ext cx="914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6629400" y="2590800"/>
            <a:ext cx="3200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Steel boxes 45ft. and over have stacking posts</a:t>
            </a:r>
          </a:p>
        </p:txBody>
      </p:sp>
      <p:sp>
        <p:nvSpPr>
          <p:cNvPr id="16392" name="Line 10"/>
          <p:cNvSpPr>
            <a:spLocks noChangeShapeType="1"/>
          </p:cNvSpPr>
          <p:nvPr/>
        </p:nvSpPr>
        <p:spPr bwMode="auto">
          <a:xfrm flipH="1">
            <a:off x="7620000" y="3276600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3" name="Line 11"/>
          <p:cNvSpPr>
            <a:spLocks noChangeShapeType="1"/>
          </p:cNvSpPr>
          <p:nvPr/>
        </p:nvSpPr>
        <p:spPr bwMode="auto">
          <a:xfrm>
            <a:off x="8991600" y="3276600"/>
            <a:ext cx="9144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4" name="Text Box 12"/>
          <p:cNvSpPr txBox="1">
            <a:spLocks noChangeArrowheads="1"/>
          </p:cNvSpPr>
          <p:nvPr/>
        </p:nvSpPr>
        <p:spPr bwMode="auto">
          <a:xfrm>
            <a:off x="1905000" y="3276601"/>
            <a:ext cx="1371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Bottom rail</a:t>
            </a:r>
          </a:p>
        </p:txBody>
      </p:sp>
      <p:sp>
        <p:nvSpPr>
          <p:cNvPr id="16395" name="Line 13"/>
          <p:cNvSpPr>
            <a:spLocks noChangeShapeType="1"/>
          </p:cNvSpPr>
          <p:nvPr/>
        </p:nvSpPr>
        <p:spPr bwMode="auto">
          <a:xfrm flipV="1">
            <a:off x="2514600" y="2438400"/>
            <a:ext cx="381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6" name="Text Box 14"/>
          <p:cNvSpPr txBox="1">
            <a:spLocks noChangeArrowheads="1"/>
          </p:cNvSpPr>
          <p:nvPr/>
        </p:nvSpPr>
        <p:spPr bwMode="auto">
          <a:xfrm>
            <a:off x="1973893" y="271913"/>
            <a:ext cx="99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Top rail</a:t>
            </a:r>
          </a:p>
        </p:txBody>
      </p:sp>
      <p:sp>
        <p:nvSpPr>
          <p:cNvPr id="16397" name="Line 15"/>
          <p:cNvSpPr>
            <a:spLocks noChangeShapeType="1"/>
          </p:cNvSpPr>
          <p:nvPr/>
        </p:nvSpPr>
        <p:spPr bwMode="auto">
          <a:xfrm>
            <a:off x="2514600" y="68580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8" name="Text Box 16"/>
          <p:cNvSpPr txBox="1">
            <a:spLocks noChangeArrowheads="1"/>
          </p:cNvSpPr>
          <p:nvPr/>
        </p:nvSpPr>
        <p:spPr bwMode="auto">
          <a:xfrm>
            <a:off x="3209186" y="4676745"/>
            <a:ext cx="250581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Corrugated panels</a:t>
            </a:r>
          </a:p>
        </p:txBody>
      </p:sp>
      <p:sp>
        <p:nvSpPr>
          <p:cNvPr id="16399" name="Line 17"/>
          <p:cNvSpPr>
            <a:spLocks noChangeShapeType="1"/>
          </p:cNvSpPr>
          <p:nvPr/>
        </p:nvSpPr>
        <p:spPr bwMode="auto">
          <a:xfrm flipV="1">
            <a:off x="5638800" y="4724400"/>
            <a:ext cx="914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400" name="Line 18"/>
          <p:cNvSpPr>
            <a:spLocks noChangeShapeType="1"/>
          </p:cNvSpPr>
          <p:nvPr/>
        </p:nvSpPr>
        <p:spPr bwMode="auto">
          <a:xfrm flipV="1">
            <a:off x="5638800" y="4876800"/>
            <a:ext cx="26670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47884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SBlake\Documents\CN\CN Container_New 2012\100_2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2400"/>
            <a:ext cx="495300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3200400" y="2819400"/>
            <a:ext cx="1828800" cy="190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743200" y="2057400"/>
            <a:ext cx="1981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074988" y="3581400"/>
            <a:ext cx="22098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074988" y="3581400"/>
            <a:ext cx="2792412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538913" y="711200"/>
            <a:ext cx="1524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7620000" y="1417638"/>
            <a:ext cx="12954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620000" y="2171700"/>
            <a:ext cx="1295400" cy="838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315200" y="4495800"/>
            <a:ext cx="18288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Straight Arrow Connector 1023"/>
          <p:cNvCxnSpPr/>
          <p:nvPr/>
        </p:nvCxnSpPr>
        <p:spPr>
          <a:xfrm flipH="1">
            <a:off x="7108672" y="5557702"/>
            <a:ext cx="2598999" cy="3858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8" name="TextBox 1024"/>
          <p:cNvSpPr txBox="1">
            <a:spLocks noChangeArrowheads="1"/>
          </p:cNvSpPr>
          <p:nvPr/>
        </p:nvSpPr>
        <p:spPr bwMode="auto">
          <a:xfrm>
            <a:off x="1816274" y="3390901"/>
            <a:ext cx="13349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Lockrods</a:t>
            </a:r>
            <a:endParaRPr lang="en-US" altLang="en-US" sz="20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229" name="TextBox 1026"/>
          <p:cNvSpPr txBox="1">
            <a:spLocks noChangeArrowheads="1"/>
          </p:cNvSpPr>
          <p:nvPr/>
        </p:nvSpPr>
        <p:spPr bwMode="auto">
          <a:xfrm>
            <a:off x="1290181" y="2787651"/>
            <a:ext cx="2049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Left Rear Door</a:t>
            </a:r>
          </a:p>
        </p:txBody>
      </p:sp>
      <p:sp>
        <p:nvSpPr>
          <p:cNvPr id="9230" name="TextBox 1028"/>
          <p:cNvSpPr txBox="1">
            <a:spLocks noChangeArrowheads="1"/>
          </p:cNvSpPr>
          <p:nvPr/>
        </p:nvSpPr>
        <p:spPr bwMode="auto">
          <a:xfrm>
            <a:off x="1663700" y="1654503"/>
            <a:ext cx="21179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Door Post/</a:t>
            </a:r>
            <a:r>
              <a:rPr lang="en-US" altLang="en-US" sz="2000" dirty="0" err="1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JBar</a:t>
            </a:r>
            <a:endParaRPr lang="en-US" altLang="en-US" sz="20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9231" name="TextBox 1029"/>
          <p:cNvSpPr txBox="1">
            <a:spLocks noChangeArrowheads="1"/>
          </p:cNvSpPr>
          <p:nvPr/>
        </p:nvSpPr>
        <p:spPr bwMode="auto">
          <a:xfrm>
            <a:off x="5791200" y="341314"/>
            <a:ext cx="2057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Door Header</a:t>
            </a:r>
          </a:p>
        </p:txBody>
      </p:sp>
      <p:sp>
        <p:nvSpPr>
          <p:cNvPr id="9232" name="TextBox 1030"/>
          <p:cNvSpPr txBox="1">
            <a:spLocks noChangeArrowheads="1"/>
          </p:cNvSpPr>
          <p:nvPr/>
        </p:nvSpPr>
        <p:spPr bwMode="auto">
          <a:xfrm>
            <a:off x="8915400" y="1916114"/>
            <a:ext cx="10615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Hinges</a:t>
            </a:r>
          </a:p>
        </p:txBody>
      </p:sp>
      <p:sp>
        <p:nvSpPr>
          <p:cNvPr id="9233" name="TextBox 1031"/>
          <p:cNvSpPr txBox="1">
            <a:spLocks noChangeArrowheads="1"/>
          </p:cNvSpPr>
          <p:nvPr/>
        </p:nvSpPr>
        <p:spPr bwMode="auto">
          <a:xfrm>
            <a:off x="9144000" y="4267201"/>
            <a:ext cx="19540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Rear Door Sill</a:t>
            </a:r>
          </a:p>
        </p:txBody>
      </p:sp>
      <p:sp>
        <p:nvSpPr>
          <p:cNvPr id="9234" name="TextBox 1032"/>
          <p:cNvSpPr txBox="1">
            <a:spLocks noChangeArrowheads="1"/>
          </p:cNvSpPr>
          <p:nvPr/>
        </p:nvSpPr>
        <p:spPr bwMode="auto">
          <a:xfrm>
            <a:off x="8737600" y="5105400"/>
            <a:ext cx="33095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DOT Under- Ride Guard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A20DED4-65CE-4E24-A35E-93C441DA4090}" type="slidenum">
              <a:rPr lang="en-US" altLang="en-US" sz="1400" smtClean="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9</a:t>
            </a:fld>
            <a:endParaRPr lang="en-US" altLang="en-US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50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641</Words>
  <Application>Microsoft Office PowerPoint</Application>
  <PresentationFormat>Widescreen</PresentationFormat>
  <Paragraphs>205</Paragraphs>
  <Slides>29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Segoe UI Black</vt:lpstr>
      <vt:lpstr>Times New Roman</vt:lpstr>
      <vt:lpstr>Office Theme</vt:lpstr>
      <vt:lpstr>EZtouch</vt:lpstr>
      <vt:lpstr>Image Document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INSPECTION TIPS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Schuyler</dc:creator>
  <cp:lastModifiedBy>Nathan Schuyler</cp:lastModifiedBy>
  <cp:revision>9</cp:revision>
  <dcterms:created xsi:type="dcterms:W3CDTF">2019-02-11T16:52:16Z</dcterms:created>
  <dcterms:modified xsi:type="dcterms:W3CDTF">2019-02-11T20:22:36Z</dcterms:modified>
</cp:coreProperties>
</file>